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62" r:id="rId5"/>
    <p:sldId id="264" r:id="rId6"/>
    <p:sldId id="267" r:id="rId7"/>
    <p:sldId id="270" r:id="rId8"/>
    <p:sldId id="275" r:id="rId9"/>
    <p:sldId id="266" r:id="rId10"/>
    <p:sldId id="263" r:id="rId11"/>
    <p:sldId id="27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84164" autoAdjust="0"/>
  </p:normalViewPr>
  <p:slideViewPr>
    <p:cSldViewPr>
      <p:cViewPr>
        <p:scale>
          <a:sx n="66" d="100"/>
          <a:sy n="66" d="100"/>
        </p:scale>
        <p:origin x="-16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55776"/>
        <c:axId val="155618688"/>
      </c:lineChart>
      <c:catAx>
        <c:axId val="16775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1868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55618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7755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79872"/>
        <c:axId val="155622144"/>
      </c:lineChart>
      <c:catAx>
        <c:axId val="1968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22144"/>
        <c:crosses val="autoZero"/>
        <c:auto val="1"/>
        <c:lblAlgn val="ctr"/>
        <c:lblOffset val="100"/>
        <c:noMultiLvlLbl val="0"/>
      </c:catAx>
      <c:valAx>
        <c:axId val="155622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7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80384"/>
        <c:axId val="155683648"/>
      </c:lineChart>
      <c:catAx>
        <c:axId val="196880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83648"/>
        <c:crosses val="autoZero"/>
        <c:auto val="1"/>
        <c:lblAlgn val="ctr"/>
        <c:lblOffset val="100"/>
        <c:noMultiLvlLbl val="0"/>
      </c:catAx>
      <c:valAx>
        <c:axId val="15568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8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</a:t>
              </a:r>
              <a:r>
                <a:rPr lang="hu-HU" sz="1100" dirty="0" smtClean="0">
                  <a:latin typeface="Lucida Console" pitchFamily="49" charset="0"/>
                </a:rPr>
                <a:t>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</a:t>
              </a:r>
              <a:r>
                <a:rPr lang="hu-HU" sz="1100" dirty="0" smtClean="0">
                  <a:latin typeface="Lucida Console" pitchFamily="49" charset="0"/>
                </a:rPr>
                <a:t>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47555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>
            <a:off x="6362145" y="2792954"/>
            <a:ext cx="12700" cy="2585045"/>
          </a:xfrm>
          <a:prstGeom prst="bentConnector3">
            <a:avLst>
              <a:gd name="adj1" fmla="val 50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910950" y="5066543"/>
            <a:ext cx="3055899" cy="842518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2515"/>
                <a:gd name="adj2" fmla="val -30763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3854"/>
                <a:gd name="adj2" fmla="val -9280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19451"/>
                <a:gd name="adj2" fmla="val -19423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1790700" y="2211006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hu-HU" sz="2400" dirty="0" smtClean="0"/>
              <a:t>Komponensek között változatos függőségi viszonyok</a:t>
            </a:r>
            <a:r>
              <a:rPr lang="hu-HU" sz="2000" i="1" dirty="0"/>
              <a:t> </a:t>
            </a:r>
            <a:r>
              <a:rPr lang="hu-HU" sz="2000" i="1" dirty="0" smtClean="0">
                <a:sym typeface="Wingdings" pitchFamily="2" charset="2"/>
              </a:rPr>
              <a:t> Összefüggő komponensek </a:t>
            </a:r>
            <a:endParaRPr lang="hu-HU" sz="2400" dirty="0" smtClean="0"/>
          </a:p>
        </p:txBody>
      </p: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 flipH="1">
            <a:off x="5069622" y="3140239"/>
            <a:ext cx="19645" cy="41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CERN 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00200" y="4905004"/>
            <a:ext cx="2286000" cy="1285107"/>
            <a:chOff x="1600200" y="4905004"/>
            <a:chExt cx="2286000" cy="1285107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600200" y="4947596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905000" y="2286000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" y="1235188"/>
            <a:ext cx="8991600" cy="5623484"/>
            <a:chOff x="38100" y="1492405"/>
            <a:chExt cx="8991600" cy="5405700"/>
          </a:xfrm>
        </p:grpSpPr>
        <p:sp>
          <p:nvSpPr>
            <p:cNvPr id="6" name="Rectangle 5"/>
            <p:cNvSpPr/>
            <p:nvPr/>
          </p:nvSpPr>
          <p:spPr>
            <a:xfrm>
              <a:off x="38100" y="4592781"/>
              <a:ext cx="8991600" cy="230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analízis (build </a:t>
              </a:r>
              <a:r>
                <a:rPr lang="hu-HU" sz="2800" dirty="0"/>
                <a:t>rendszer): </a:t>
              </a:r>
            </a:p>
            <a:p>
              <a:pPr lvl="2"/>
              <a:r>
                <a:rPr lang="hu-HU" sz="2800" dirty="0"/>
                <a:t>Gyors 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lvl="2"/>
              <a:r>
                <a:rPr lang="hu-HU" sz="2800" dirty="0"/>
                <a:t>Függőségi </a:t>
              </a:r>
              <a:r>
                <a:rPr lang="hu-HU" sz="2800" dirty="0" smtClean="0"/>
                <a:t>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" y="1492405"/>
              <a:ext cx="8972730" cy="307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információk megjelenítése</a:t>
              </a:r>
              <a:br>
                <a:rPr lang="hu-HU" sz="2800" dirty="0" smtClean="0"/>
              </a:b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</a:p>
            <a:p>
              <a:pPr lvl="2"/>
              <a:r>
                <a:rPr lang="hu-HU" sz="2800" dirty="0"/>
                <a:t>Gyors 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lvl="2"/>
              <a:r>
                <a:rPr lang="hu-HU" sz="2800" dirty="0"/>
                <a:t>Eclipse 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505200"/>
            <a:ext cx="4724400" cy="3200400"/>
            <a:chOff x="4648200" y="3657600"/>
            <a:chExt cx="47244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3657600"/>
              <a:ext cx="47244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3000" y="3933447"/>
              <a:ext cx="4048581" cy="2617232"/>
              <a:chOff x="4638219" y="3478768"/>
              <a:chExt cx="4048581" cy="2617232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219" y="3848100"/>
                <a:ext cx="402907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38219" y="3478768"/>
                <a:ext cx="4048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bg1"/>
                    </a:solidFill>
                  </a:rPr>
                  <a:t>Kiterjesztési lehetőség: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2392</TotalTime>
  <Words>827</Words>
  <Application>Microsoft Office PowerPoint</Application>
  <PresentationFormat>On-screen Show (4:3)</PresentationFormat>
  <Paragraphs>262</Paragraphs>
  <Slides>20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Hibrid függőségi analízis</vt:lpstr>
      <vt:lpstr>Kiterjesztett architektúra</vt:lpstr>
      <vt:lpstr>Inkrementális lekérdezések gráfminták alapján</vt:lpstr>
      <vt:lpstr>PowerPoint Presentation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215</cp:revision>
  <dcterms:created xsi:type="dcterms:W3CDTF">2012-11-10T12:17:04Z</dcterms:created>
  <dcterms:modified xsi:type="dcterms:W3CDTF">2012-11-13T19:36:30Z</dcterms:modified>
</cp:coreProperties>
</file>