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5801" autoAdjust="0"/>
  </p:normalViewPr>
  <p:slideViewPr>
    <p:cSldViewPr>
      <p:cViewPr>
        <p:scale>
          <a:sx n="66" d="100"/>
          <a:sy n="66" d="100"/>
        </p:scale>
        <p:origin x="-105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81824"/>
        <c:axId val="108024896"/>
      </c:lineChart>
      <c:catAx>
        <c:axId val="10958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4896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08024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581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Inicializálási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368"/>
        <c:axId val="108026624"/>
      </c:lineChart>
      <c:catAx>
        <c:axId val="112506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6624"/>
        <c:crosses val="autoZero"/>
        <c:auto val="1"/>
        <c:lblAlgn val="ctr"/>
        <c:lblOffset val="100"/>
        <c:noMultiLvlLbl val="0"/>
      </c:catAx>
      <c:valAx>
        <c:axId val="10802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Teljes memóriafoglalás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880"/>
        <c:axId val="111665728"/>
      </c:lineChart>
      <c:catAx>
        <c:axId val="11250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65728"/>
        <c:crosses val="autoZero"/>
        <c:auto val="1"/>
        <c:lblAlgn val="ctr"/>
        <c:lblOffset val="100"/>
        <c:noMultiLvlLbl val="0"/>
      </c:catAx>
      <c:valAx>
        <c:axId val="11166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</a:t>
            </a:r>
            <a:r>
              <a:rPr lang="hu-HU" dirty="0" smtClean="0"/>
              <a:t>függőségeire</a:t>
            </a:r>
          </a:p>
          <a:p>
            <a:pPr lvl="2"/>
            <a:r>
              <a:rPr lang="hu-HU" dirty="0" smtClean="0"/>
              <a:t>Azonnali visszacsatolás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Inicializálás</a:t>
            </a:r>
          </a:p>
          <a:p>
            <a:pPr marL="914400" lvl="1" indent="-514350"/>
            <a:r>
              <a:rPr lang="hu-HU" dirty="0" smtClean="0"/>
              <a:t>Példánymodellek és</a:t>
            </a:r>
          </a:p>
          <a:p>
            <a:pPr marL="914400" lvl="1" indent="-514350"/>
            <a:r>
              <a:rPr lang="hu-HU" dirty="0" smtClean="0"/>
              <a:t>lekérdezések betöltése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Eredmények folyamatos, automatikus frissítése</a:t>
            </a:r>
          </a:p>
          <a:p>
            <a:pPr marL="914400" lvl="1" indent="-514350"/>
            <a:r>
              <a:rPr lang="hu-HU" dirty="0" smtClean="0"/>
              <a:t>Forráskód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u-HU" dirty="0" smtClean="0"/>
              <a:t>Forráskód modell </a:t>
            </a:r>
            <a:r>
              <a:rPr lang="hu-HU" dirty="0" smtClean="0">
                <a:sym typeface="Wingdings" pitchFamily="2" charset="2"/>
              </a:rPr>
              <a:t> eredmény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megjelen</a:t>
            </a:r>
            <a:r>
              <a:rPr lang="hu-HU" dirty="0" smtClean="0">
                <a:sym typeface="Wingdings" pitchFamily="2" charset="2"/>
              </a:rPr>
              <a:t>ítés</a:t>
            </a:r>
          </a:p>
          <a:p>
            <a:pPr marL="914400" lvl="1" indent="-514350"/>
            <a:r>
              <a:rPr lang="hu-HU" dirty="0" smtClean="0"/>
              <a:t>Kimenet: </a:t>
            </a:r>
            <a:r>
              <a:rPr lang="hu-HU" dirty="0"/>
              <a:t>Függőségi viszonyok az </a:t>
            </a:r>
            <a:r>
              <a:rPr lang="hu-HU" b="1" dirty="0" smtClean="0"/>
              <a:t>összes objektumra</a:t>
            </a:r>
            <a:endParaRPr lang="hu-HU" b="1" dirty="0"/>
          </a:p>
          <a:p>
            <a:pPr marL="914400" lvl="1" indent="-514350"/>
            <a:endParaRPr lang="hu-HU" dirty="0" smtClean="0"/>
          </a:p>
          <a:p>
            <a:pPr marL="1314450" lvl="2" indent="-514350">
              <a:buFont typeface="+mj-lt"/>
              <a:buAutoNum type="romanUcPeriod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857250" lvl="3" indent="0">
              <a:buNone/>
            </a:pPr>
            <a:endParaRPr lang="hu-HU" sz="2600" dirty="0"/>
          </a:p>
          <a:p>
            <a:pPr marL="400050" lvl="2" indent="0">
              <a:buNone/>
            </a:pPr>
            <a:endParaRPr lang="hu-HU" sz="1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  <a:endParaRPr lang="hu-HU" dirty="0" smtClean="0"/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  <a:endParaRPr lang="hu-HU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9239848"/>
              </p:ext>
            </p:extLst>
          </p:nvPr>
        </p:nvGraphicFramePr>
        <p:xfrm>
          <a:off x="457200" y="1219200"/>
          <a:ext cx="815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225322"/>
              </p:ext>
            </p:extLst>
          </p:nvPr>
        </p:nvGraphicFramePr>
        <p:xfrm>
          <a:off x="76200" y="1524000"/>
          <a:ext cx="442118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9649482"/>
              </p:ext>
            </p:extLst>
          </p:nvPr>
        </p:nvGraphicFramePr>
        <p:xfrm>
          <a:off x="4648200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/>
              <a:t> 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</a:t>
            </a:r>
            <a:r>
              <a:rPr lang="hu-HU" dirty="0" smtClean="0"/>
              <a:t>forráskód alapú analízis nem </a:t>
            </a:r>
            <a:r>
              <a:rPr lang="hu-HU" dirty="0" smtClean="0"/>
              <a:t>működőképes</a:t>
            </a:r>
          </a:p>
          <a:p>
            <a:pPr lvl="2"/>
            <a:r>
              <a:rPr lang="hu-HU" dirty="0" smtClean="0"/>
              <a:t>Fordítás + tesztek lefutattása idő- és erőforrásigényes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Szoftver életciklus: gyakori hibajavítások, új funkciók</a:t>
            </a:r>
          </a:p>
          <a:p>
            <a:pPr lvl="1"/>
            <a:r>
              <a:rPr lang="hu-HU" dirty="0"/>
              <a:t>Szoftververziók konzisztenciáját garantálni 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függőségi viszonyok ismerete</a:t>
            </a:r>
          </a:p>
          <a:p>
            <a:pPr lvl="1"/>
            <a:r>
              <a:rPr lang="hu-HU" dirty="0"/>
              <a:t>Változások potenciális hatása</a:t>
            </a:r>
          </a:p>
          <a:p>
            <a:pPr lvl="1"/>
            <a:r>
              <a:rPr lang="hu-HU" dirty="0"/>
              <a:t>Mit változtathatunk meg és </a:t>
            </a:r>
            <a:r>
              <a:rPr lang="hu-HU" dirty="0" smtClean="0"/>
              <a:t>hogyan</a:t>
            </a:r>
            <a:endParaRPr lang="hu-HU" dirty="0"/>
          </a:p>
          <a:p>
            <a:pPr marL="285750" indent="-285750"/>
            <a:r>
              <a:rPr lang="hu-HU" dirty="0" smtClean="0"/>
              <a:t>Megvalósítás: szerver-kliens architektúrával</a:t>
            </a:r>
            <a:endParaRPr lang="hu-HU" dirty="0" smtClean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</a:t>
            </a:r>
            <a:r>
              <a:rPr lang="hu-HU" dirty="0"/>
              <a:t>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endParaRPr lang="hu-HU" dirty="0" smtClean="0"/>
          </a:p>
          <a:p>
            <a:pPr lvl="2"/>
            <a:r>
              <a:rPr lang="hu-HU" dirty="0" smtClean="0"/>
              <a:t>Korlátos erőforrások </a:t>
            </a:r>
            <a:r>
              <a:rPr lang="hu-HU" dirty="0" smtClean="0"/>
              <a:t>figyelembe vételével</a:t>
            </a:r>
            <a:endParaRPr lang="hu-HU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1983</TotalTime>
  <Words>855</Words>
  <Application>Microsoft Office PowerPoint</Application>
  <PresentationFormat>On-screen Show (4:3)</PresentationFormat>
  <Paragraphs>288</Paragraphs>
  <Slides>22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Kihívások</vt:lpstr>
      <vt:lpstr>Kihívások 2</vt:lpstr>
      <vt:lpstr>Kitűzött cél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142</cp:revision>
  <dcterms:created xsi:type="dcterms:W3CDTF">2012-11-10T12:17:04Z</dcterms:created>
  <dcterms:modified xsi:type="dcterms:W3CDTF">2012-11-13T10:03:40Z</dcterms:modified>
</cp:coreProperties>
</file>