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61" r:id="rId3"/>
    <p:sldId id="260" r:id="rId4"/>
    <p:sldId id="263" r:id="rId5"/>
  </p:sldIdLst>
  <p:sldSz cx="6858000" cy="9906000" type="A4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23AD3A4E-86D7-4F73-9F79-A9AE95B1B270}">
          <p14:sldIdLst>
            <p14:sldId id="262"/>
          </p14:sldIdLst>
        </p14:section>
        <p14:section name="Java runtime" id="{AE4E346D-51BB-444E-8C3F-15CE17C6F1F2}">
          <p14:sldIdLst>
            <p14:sldId id="261"/>
            <p14:sldId id="260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9" autoAdjust="0"/>
    <p:restoredTop sz="84526" autoAdjust="0"/>
  </p:normalViewPr>
  <p:slideViewPr>
    <p:cSldViewPr>
      <p:cViewPr>
        <p:scale>
          <a:sx n="125" d="100"/>
          <a:sy n="125" d="100"/>
        </p:scale>
        <p:origin x="-738" y="36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39A5D4-7659-45A0-A345-2EAD4309D4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0EB03C9-FC94-491F-B79B-3030822DA883}">
      <dgm:prSet phldrT="[Text]"/>
      <dgm:spPr/>
      <dgm:t>
        <a:bodyPr/>
        <a:lstStyle/>
        <a:p>
          <a:r>
            <a:rPr lang="hu-HU" dirty="0" smtClean="0"/>
            <a:t>Gather structure</a:t>
          </a:r>
          <a:endParaRPr lang="en-US" dirty="0"/>
        </a:p>
      </dgm:t>
    </dgm:pt>
    <dgm:pt modelId="{49F4B4A9-929B-4DDE-8182-1F7F5120C6E5}" type="parTrans" cxnId="{0BE37BCB-1EF8-40B1-8855-42CB35B3C5C8}">
      <dgm:prSet/>
      <dgm:spPr/>
      <dgm:t>
        <a:bodyPr/>
        <a:lstStyle/>
        <a:p>
          <a:endParaRPr lang="en-US"/>
        </a:p>
      </dgm:t>
    </dgm:pt>
    <dgm:pt modelId="{12DE9912-F042-414E-B3B6-FBC124BD5B25}" type="sibTrans" cxnId="{0BE37BCB-1EF8-40B1-8855-42CB35B3C5C8}">
      <dgm:prSet/>
      <dgm:spPr/>
      <dgm:t>
        <a:bodyPr/>
        <a:lstStyle/>
        <a:p>
          <a:endParaRPr lang="en-US"/>
        </a:p>
      </dgm:t>
    </dgm:pt>
    <dgm:pt modelId="{F0F2769A-1199-48DE-9B22-CCB6010A3335}">
      <dgm:prSet phldrT="[Text]"/>
      <dgm:spPr/>
      <dgm:t>
        <a:bodyPr/>
        <a:lstStyle/>
        <a:p>
          <a:r>
            <a:rPr lang="hu-HU" dirty="0" smtClean="0"/>
            <a:t>Gather references</a:t>
          </a:r>
          <a:endParaRPr lang="en-US" dirty="0"/>
        </a:p>
      </dgm:t>
    </dgm:pt>
    <dgm:pt modelId="{0461A3D4-01D1-4CD4-8434-5719646FD663}" type="parTrans" cxnId="{B762F8F5-5680-4AFC-A1A3-03D6189399C6}">
      <dgm:prSet/>
      <dgm:spPr/>
      <dgm:t>
        <a:bodyPr/>
        <a:lstStyle/>
        <a:p>
          <a:endParaRPr lang="en-US"/>
        </a:p>
      </dgm:t>
    </dgm:pt>
    <dgm:pt modelId="{3A7FBFD5-C68E-4BFB-B00D-9581F32F2774}" type="sibTrans" cxnId="{B762F8F5-5680-4AFC-A1A3-03D6189399C6}">
      <dgm:prSet/>
      <dgm:spPr/>
      <dgm:t>
        <a:bodyPr/>
        <a:lstStyle/>
        <a:p>
          <a:endParaRPr lang="en-US"/>
        </a:p>
      </dgm:t>
    </dgm:pt>
    <dgm:pt modelId="{DDB85ACD-860F-4F26-9C19-BF38892C7BEA}">
      <dgm:prSet phldrT="[Text]"/>
      <dgm:spPr/>
      <dgm:t>
        <a:bodyPr/>
        <a:lstStyle/>
        <a:p>
          <a:r>
            <a:rPr lang="hu-HU" dirty="0" smtClean="0"/>
            <a:t>Convert to source format</a:t>
          </a:r>
          <a:endParaRPr lang="en-US" dirty="0"/>
        </a:p>
      </dgm:t>
    </dgm:pt>
    <dgm:pt modelId="{82762091-53F2-49C0-9F4E-A1BE687DAC6F}" type="parTrans" cxnId="{DB50C269-D666-474F-9546-0C2DAA292696}">
      <dgm:prSet/>
      <dgm:spPr/>
      <dgm:t>
        <a:bodyPr/>
        <a:lstStyle/>
        <a:p>
          <a:endParaRPr lang="en-US"/>
        </a:p>
      </dgm:t>
    </dgm:pt>
    <dgm:pt modelId="{DE19FD3A-FEDA-4520-83A1-2BD07D8316B3}" type="sibTrans" cxnId="{DB50C269-D666-474F-9546-0C2DAA292696}">
      <dgm:prSet/>
      <dgm:spPr/>
      <dgm:t>
        <a:bodyPr/>
        <a:lstStyle/>
        <a:p>
          <a:endParaRPr lang="en-US"/>
        </a:p>
      </dgm:t>
    </dgm:pt>
    <dgm:pt modelId="{113A74AF-7986-4E7F-A07B-0B9AE1A741D2}">
      <dgm:prSet phldrT="[Text]"/>
      <dgm:spPr/>
      <dgm:t>
        <a:bodyPr/>
        <a:lstStyle/>
        <a:p>
          <a:r>
            <a:rPr lang="hu-HU" dirty="0" smtClean="0"/>
            <a:t>Filter information</a:t>
          </a:r>
          <a:endParaRPr lang="en-US" dirty="0"/>
        </a:p>
      </dgm:t>
    </dgm:pt>
    <dgm:pt modelId="{C3826192-672D-4BFD-8D7E-E0E3252A4AC9}" type="parTrans" cxnId="{7E8375E8-6BE8-4D57-805A-5DE7D75D3E6C}">
      <dgm:prSet/>
      <dgm:spPr/>
      <dgm:t>
        <a:bodyPr/>
        <a:lstStyle/>
        <a:p>
          <a:endParaRPr lang="en-US"/>
        </a:p>
      </dgm:t>
    </dgm:pt>
    <dgm:pt modelId="{0F5A0701-4A89-4D3F-8E0C-B08A9E8E03B5}" type="sibTrans" cxnId="{7E8375E8-6BE8-4D57-805A-5DE7D75D3E6C}">
      <dgm:prSet/>
      <dgm:spPr/>
      <dgm:t>
        <a:bodyPr/>
        <a:lstStyle/>
        <a:p>
          <a:endParaRPr lang="en-US"/>
        </a:p>
      </dgm:t>
    </dgm:pt>
    <dgm:pt modelId="{31847001-EB12-440A-AAF9-CB4F3F197E1A}" type="pres">
      <dgm:prSet presAssocID="{CD39A5D4-7659-45A0-A345-2EAD4309D481}" presName="Name0" presStyleCnt="0">
        <dgm:presLayoutVars>
          <dgm:dir/>
          <dgm:resizeHandles val="exact"/>
        </dgm:presLayoutVars>
      </dgm:prSet>
      <dgm:spPr/>
    </dgm:pt>
    <dgm:pt modelId="{9B596910-61E9-4C36-BFF7-8D4A75ED0A91}" type="pres">
      <dgm:prSet presAssocID="{90EB03C9-FC94-491F-B79B-3030822DA88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7E544-948D-47AE-9997-07F401BE281A}" type="pres">
      <dgm:prSet presAssocID="{12DE9912-F042-414E-B3B6-FBC124BD5B2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22038D5-8748-48DD-A25A-D0AF25586C10}" type="pres">
      <dgm:prSet presAssocID="{12DE9912-F042-414E-B3B6-FBC124BD5B2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9C215A8-D6FE-4ACB-B0FD-FE11CBAD2AC5}" type="pres">
      <dgm:prSet presAssocID="{F0F2769A-1199-48DE-9B22-CCB6010A333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64472-6458-4F89-A300-EA3415E4EE16}" type="pres">
      <dgm:prSet presAssocID="{3A7FBFD5-C68E-4BFB-B00D-9581F32F277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D47B5A0-A41F-4ADC-8730-561B3C2419BC}" type="pres">
      <dgm:prSet presAssocID="{3A7FBFD5-C68E-4BFB-B00D-9581F32F277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4F7957B-662E-46F9-8C13-AAA64418E827}" type="pres">
      <dgm:prSet presAssocID="{DDB85ACD-860F-4F26-9C19-BF38892C7BE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24C01-3619-4BAC-9468-EFD0DECDAEBE}" type="pres">
      <dgm:prSet presAssocID="{DE19FD3A-FEDA-4520-83A1-2BD07D8316B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CCAC406-000E-4BB6-9C34-BD0B3882E050}" type="pres">
      <dgm:prSet presAssocID="{DE19FD3A-FEDA-4520-83A1-2BD07D8316B3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D71C472C-06E1-4BBA-91FF-4B5D3CC75F1F}" type="pres">
      <dgm:prSet presAssocID="{113A74AF-7986-4E7F-A07B-0B9AE1A741D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B207AA-7CE2-4C8D-BF1A-CFF78D019437}" type="presOf" srcId="{12DE9912-F042-414E-B3B6-FBC124BD5B25}" destId="{4937E544-948D-47AE-9997-07F401BE281A}" srcOrd="0" destOrd="0" presId="urn:microsoft.com/office/officeart/2005/8/layout/process1"/>
    <dgm:cxn modelId="{D322BC26-6868-4CB2-B1C3-7F39B2D1BBC3}" type="presOf" srcId="{113A74AF-7986-4E7F-A07B-0B9AE1A741D2}" destId="{D71C472C-06E1-4BBA-91FF-4B5D3CC75F1F}" srcOrd="0" destOrd="0" presId="urn:microsoft.com/office/officeart/2005/8/layout/process1"/>
    <dgm:cxn modelId="{0BE37BCB-1EF8-40B1-8855-42CB35B3C5C8}" srcId="{CD39A5D4-7659-45A0-A345-2EAD4309D481}" destId="{90EB03C9-FC94-491F-B79B-3030822DA883}" srcOrd="0" destOrd="0" parTransId="{49F4B4A9-929B-4DDE-8182-1F7F5120C6E5}" sibTransId="{12DE9912-F042-414E-B3B6-FBC124BD5B25}"/>
    <dgm:cxn modelId="{DB50C269-D666-474F-9546-0C2DAA292696}" srcId="{CD39A5D4-7659-45A0-A345-2EAD4309D481}" destId="{DDB85ACD-860F-4F26-9C19-BF38892C7BEA}" srcOrd="2" destOrd="0" parTransId="{82762091-53F2-49C0-9F4E-A1BE687DAC6F}" sibTransId="{DE19FD3A-FEDA-4520-83A1-2BD07D8316B3}"/>
    <dgm:cxn modelId="{723904B8-5D06-499D-8CD7-258D366331BE}" type="presOf" srcId="{12DE9912-F042-414E-B3B6-FBC124BD5B25}" destId="{622038D5-8748-48DD-A25A-D0AF25586C10}" srcOrd="1" destOrd="0" presId="urn:microsoft.com/office/officeart/2005/8/layout/process1"/>
    <dgm:cxn modelId="{0641983B-C181-47DC-92B8-E3E83CEAE4F8}" type="presOf" srcId="{3A7FBFD5-C68E-4BFB-B00D-9581F32F2774}" destId="{DF764472-6458-4F89-A300-EA3415E4EE16}" srcOrd="0" destOrd="0" presId="urn:microsoft.com/office/officeart/2005/8/layout/process1"/>
    <dgm:cxn modelId="{F50132D9-705F-4FFB-9ABE-DC0748E02C37}" type="presOf" srcId="{DE19FD3A-FEDA-4520-83A1-2BD07D8316B3}" destId="{FCCAC406-000E-4BB6-9C34-BD0B3882E050}" srcOrd="1" destOrd="0" presId="urn:microsoft.com/office/officeart/2005/8/layout/process1"/>
    <dgm:cxn modelId="{B762F8F5-5680-4AFC-A1A3-03D6189399C6}" srcId="{CD39A5D4-7659-45A0-A345-2EAD4309D481}" destId="{F0F2769A-1199-48DE-9B22-CCB6010A3335}" srcOrd="1" destOrd="0" parTransId="{0461A3D4-01D1-4CD4-8434-5719646FD663}" sibTransId="{3A7FBFD5-C68E-4BFB-B00D-9581F32F2774}"/>
    <dgm:cxn modelId="{D8FAF011-9906-479F-861E-B2E51BD2AFC5}" type="presOf" srcId="{DDB85ACD-860F-4F26-9C19-BF38892C7BEA}" destId="{34F7957B-662E-46F9-8C13-AAA64418E827}" srcOrd="0" destOrd="0" presId="urn:microsoft.com/office/officeart/2005/8/layout/process1"/>
    <dgm:cxn modelId="{97522110-C6FD-443B-A02E-95820FD164C2}" type="presOf" srcId="{CD39A5D4-7659-45A0-A345-2EAD4309D481}" destId="{31847001-EB12-440A-AAF9-CB4F3F197E1A}" srcOrd="0" destOrd="0" presId="urn:microsoft.com/office/officeart/2005/8/layout/process1"/>
    <dgm:cxn modelId="{C4825851-F946-4EA1-85A6-47529D8079EA}" type="presOf" srcId="{3A7FBFD5-C68E-4BFB-B00D-9581F32F2774}" destId="{8D47B5A0-A41F-4ADC-8730-561B3C2419BC}" srcOrd="1" destOrd="0" presId="urn:microsoft.com/office/officeart/2005/8/layout/process1"/>
    <dgm:cxn modelId="{F4DFD9E5-A2FF-4628-82CD-3891978397D9}" type="presOf" srcId="{90EB03C9-FC94-491F-B79B-3030822DA883}" destId="{9B596910-61E9-4C36-BFF7-8D4A75ED0A91}" srcOrd="0" destOrd="0" presId="urn:microsoft.com/office/officeart/2005/8/layout/process1"/>
    <dgm:cxn modelId="{7E8375E8-6BE8-4D57-805A-5DE7D75D3E6C}" srcId="{CD39A5D4-7659-45A0-A345-2EAD4309D481}" destId="{113A74AF-7986-4E7F-A07B-0B9AE1A741D2}" srcOrd="3" destOrd="0" parTransId="{C3826192-672D-4BFD-8D7E-E0E3252A4AC9}" sibTransId="{0F5A0701-4A89-4D3F-8E0C-B08A9E8E03B5}"/>
    <dgm:cxn modelId="{829486BC-BA59-45B1-86D1-3080DBD9A509}" type="presOf" srcId="{DE19FD3A-FEDA-4520-83A1-2BD07D8316B3}" destId="{5DE24C01-3619-4BAC-9468-EFD0DECDAEBE}" srcOrd="0" destOrd="0" presId="urn:microsoft.com/office/officeart/2005/8/layout/process1"/>
    <dgm:cxn modelId="{948C39D5-A445-4728-9B06-85113EDEEF63}" type="presOf" srcId="{F0F2769A-1199-48DE-9B22-CCB6010A3335}" destId="{C9C215A8-D6FE-4ACB-B0FD-FE11CBAD2AC5}" srcOrd="0" destOrd="0" presId="urn:microsoft.com/office/officeart/2005/8/layout/process1"/>
    <dgm:cxn modelId="{D8FA7B4B-E436-4BF8-937D-E292BA9CCBB3}" type="presParOf" srcId="{31847001-EB12-440A-AAF9-CB4F3F197E1A}" destId="{9B596910-61E9-4C36-BFF7-8D4A75ED0A91}" srcOrd="0" destOrd="0" presId="urn:microsoft.com/office/officeart/2005/8/layout/process1"/>
    <dgm:cxn modelId="{427651B8-6A8B-4399-A56B-9E35883E506C}" type="presParOf" srcId="{31847001-EB12-440A-AAF9-CB4F3F197E1A}" destId="{4937E544-948D-47AE-9997-07F401BE281A}" srcOrd="1" destOrd="0" presId="urn:microsoft.com/office/officeart/2005/8/layout/process1"/>
    <dgm:cxn modelId="{E958C3FE-43AD-4028-8981-E73145E8F708}" type="presParOf" srcId="{4937E544-948D-47AE-9997-07F401BE281A}" destId="{622038D5-8748-48DD-A25A-D0AF25586C10}" srcOrd="0" destOrd="0" presId="urn:microsoft.com/office/officeart/2005/8/layout/process1"/>
    <dgm:cxn modelId="{32296A86-1750-4B2A-AC27-E5BDFB359B5C}" type="presParOf" srcId="{31847001-EB12-440A-AAF9-CB4F3F197E1A}" destId="{C9C215A8-D6FE-4ACB-B0FD-FE11CBAD2AC5}" srcOrd="2" destOrd="0" presId="urn:microsoft.com/office/officeart/2005/8/layout/process1"/>
    <dgm:cxn modelId="{E5814E93-7724-48DF-955C-F141C27B8481}" type="presParOf" srcId="{31847001-EB12-440A-AAF9-CB4F3F197E1A}" destId="{DF764472-6458-4F89-A300-EA3415E4EE16}" srcOrd="3" destOrd="0" presId="urn:microsoft.com/office/officeart/2005/8/layout/process1"/>
    <dgm:cxn modelId="{1E20E85E-AE0E-4EAD-ADEF-6FB622229A8D}" type="presParOf" srcId="{DF764472-6458-4F89-A300-EA3415E4EE16}" destId="{8D47B5A0-A41F-4ADC-8730-561B3C2419BC}" srcOrd="0" destOrd="0" presId="urn:microsoft.com/office/officeart/2005/8/layout/process1"/>
    <dgm:cxn modelId="{71102B17-13F8-4C04-BE66-C1DAF98E9650}" type="presParOf" srcId="{31847001-EB12-440A-AAF9-CB4F3F197E1A}" destId="{34F7957B-662E-46F9-8C13-AAA64418E827}" srcOrd="4" destOrd="0" presId="urn:microsoft.com/office/officeart/2005/8/layout/process1"/>
    <dgm:cxn modelId="{E2352D05-DE69-4552-B08B-86C7946A2380}" type="presParOf" srcId="{31847001-EB12-440A-AAF9-CB4F3F197E1A}" destId="{5DE24C01-3619-4BAC-9468-EFD0DECDAEBE}" srcOrd="5" destOrd="0" presId="urn:microsoft.com/office/officeart/2005/8/layout/process1"/>
    <dgm:cxn modelId="{B0C87664-60A6-4E75-BDE0-8FC2CB53DBBC}" type="presParOf" srcId="{5DE24C01-3619-4BAC-9468-EFD0DECDAEBE}" destId="{FCCAC406-000E-4BB6-9C34-BD0B3882E050}" srcOrd="0" destOrd="0" presId="urn:microsoft.com/office/officeart/2005/8/layout/process1"/>
    <dgm:cxn modelId="{D438E84B-EFF9-4C5E-A34E-167C0FEB48EC}" type="presParOf" srcId="{31847001-EB12-440A-AAF9-CB4F3F197E1A}" destId="{D71C472C-06E1-4BBA-91FF-4B5D3CC75F1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96910-61E9-4C36-BFF7-8D4A75ED0A91}">
      <dsp:nvSpPr>
        <dsp:cNvPr id="0" name=""/>
        <dsp:cNvSpPr/>
      </dsp:nvSpPr>
      <dsp:spPr>
        <a:xfrm>
          <a:off x="2009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Gather structure</a:t>
          </a:r>
          <a:endParaRPr lang="en-US" sz="1200" kern="1200" dirty="0"/>
        </a:p>
      </dsp:txBody>
      <dsp:txXfrm>
        <a:off x="20990" y="18981"/>
        <a:ext cx="840496" cy="610110"/>
      </dsp:txXfrm>
    </dsp:sp>
    <dsp:sp modelId="{4937E544-948D-47AE-9997-07F401BE281A}">
      <dsp:nvSpPr>
        <dsp:cNvPr id="0" name=""/>
        <dsp:cNvSpPr/>
      </dsp:nvSpPr>
      <dsp:spPr>
        <a:xfrm>
          <a:off x="968312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968312" y="258678"/>
        <a:ext cx="130363" cy="130715"/>
      </dsp:txXfrm>
    </dsp:sp>
    <dsp:sp modelId="{C9C215A8-D6FE-4ACB-B0FD-FE11CBAD2AC5}">
      <dsp:nvSpPr>
        <dsp:cNvPr id="0" name=""/>
        <dsp:cNvSpPr/>
      </dsp:nvSpPr>
      <dsp:spPr>
        <a:xfrm>
          <a:off x="1231850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Gather references</a:t>
          </a:r>
          <a:endParaRPr lang="en-US" sz="1200" kern="1200" dirty="0"/>
        </a:p>
      </dsp:txBody>
      <dsp:txXfrm>
        <a:off x="1250831" y="18981"/>
        <a:ext cx="840496" cy="610110"/>
      </dsp:txXfrm>
    </dsp:sp>
    <dsp:sp modelId="{DF764472-6458-4F89-A300-EA3415E4EE16}">
      <dsp:nvSpPr>
        <dsp:cNvPr id="0" name=""/>
        <dsp:cNvSpPr/>
      </dsp:nvSpPr>
      <dsp:spPr>
        <a:xfrm>
          <a:off x="2198154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198154" y="258678"/>
        <a:ext cx="130363" cy="130715"/>
      </dsp:txXfrm>
    </dsp:sp>
    <dsp:sp modelId="{34F7957B-662E-46F9-8C13-AAA64418E827}">
      <dsp:nvSpPr>
        <dsp:cNvPr id="0" name=""/>
        <dsp:cNvSpPr/>
      </dsp:nvSpPr>
      <dsp:spPr>
        <a:xfrm>
          <a:off x="2461691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Convert to source format</a:t>
          </a:r>
          <a:endParaRPr lang="en-US" sz="1200" kern="1200" dirty="0"/>
        </a:p>
      </dsp:txBody>
      <dsp:txXfrm>
        <a:off x="2480672" y="18981"/>
        <a:ext cx="840496" cy="610110"/>
      </dsp:txXfrm>
    </dsp:sp>
    <dsp:sp modelId="{5DE24C01-3619-4BAC-9468-EFD0DECDAEBE}">
      <dsp:nvSpPr>
        <dsp:cNvPr id="0" name=""/>
        <dsp:cNvSpPr/>
      </dsp:nvSpPr>
      <dsp:spPr>
        <a:xfrm>
          <a:off x="3427995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427995" y="258678"/>
        <a:ext cx="130363" cy="130715"/>
      </dsp:txXfrm>
    </dsp:sp>
    <dsp:sp modelId="{D71C472C-06E1-4BBA-91FF-4B5D3CC75F1F}">
      <dsp:nvSpPr>
        <dsp:cNvPr id="0" name=""/>
        <dsp:cNvSpPr/>
      </dsp:nvSpPr>
      <dsp:spPr>
        <a:xfrm>
          <a:off x="3691532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Filter information</a:t>
          </a:r>
          <a:endParaRPr lang="en-US" sz="1200" kern="1200" dirty="0"/>
        </a:p>
      </dsp:txBody>
      <dsp:txXfrm>
        <a:off x="3710513" y="18981"/>
        <a:ext cx="840496" cy="610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D07CF-11C7-4B9C-BCBF-E2D9FCA17911}" type="datetimeFigureOut">
              <a:rPr lang="hu-HU" smtClean="0"/>
              <a:t>2012.10.18.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AD849-00DD-472F-A455-4CC1F3CDDC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7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2</a:t>
            </a:r>
            <a:r>
              <a:rPr lang="hu-HU" baseline="0" dirty="0" smtClean="0"/>
              <a:t> nyíl kivételével piros nyilak.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AD849-00DD-472F-A455-4CC1F3CDDC0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302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13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008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160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358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109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01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573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153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65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957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59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3B03-3B51-4BDD-9DD7-3CEC69C24252}" type="datetimeFigureOut">
              <a:rPr lang="hu-HU" smtClean="0"/>
              <a:t>2012.10.18.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05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/>
          <p:nvPr/>
        </p:nvSpPr>
        <p:spPr>
          <a:xfrm>
            <a:off x="1844824" y="56455"/>
            <a:ext cx="4896544" cy="42841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églalap 9"/>
          <p:cNvSpPr/>
          <p:nvPr/>
        </p:nvSpPr>
        <p:spPr>
          <a:xfrm>
            <a:off x="1859932" y="3254003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Téglalap 2"/>
          <p:cNvSpPr/>
          <p:nvPr/>
        </p:nvSpPr>
        <p:spPr>
          <a:xfrm>
            <a:off x="2160501" y="1137241"/>
            <a:ext cx="4292835" cy="3042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/>
          </a:p>
        </p:txBody>
      </p:sp>
      <p:sp>
        <p:nvSpPr>
          <p:cNvPr id="4" name="Lekerekített téglalap 3"/>
          <p:cNvSpPr/>
          <p:nvPr/>
        </p:nvSpPr>
        <p:spPr>
          <a:xfrm>
            <a:off x="2322797" y="2755060"/>
            <a:ext cx="183886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Dependency database synchronizer</a:t>
            </a:r>
            <a:endParaRPr lang="en-US" sz="1600" dirty="0"/>
          </a:p>
        </p:txBody>
      </p:sp>
      <p:sp>
        <p:nvSpPr>
          <p:cNvPr id="5" name="Lekerekített téglalap 4"/>
          <p:cNvSpPr/>
          <p:nvPr/>
        </p:nvSpPr>
        <p:spPr>
          <a:xfrm>
            <a:off x="4512135" y="2764627"/>
            <a:ext cx="1780073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Source code model synchronizer</a:t>
            </a:r>
            <a:endParaRPr lang="en-US" sz="1600" dirty="0"/>
          </a:p>
        </p:txBody>
      </p:sp>
      <p:sp>
        <p:nvSpPr>
          <p:cNvPr id="7" name="Lekerekített téglalap 6"/>
          <p:cNvSpPr/>
          <p:nvPr/>
        </p:nvSpPr>
        <p:spPr>
          <a:xfrm>
            <a:off x="2313791" y="1496617"/>
            <a:ext cx="3975401" cy="5040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Model query</a:t>
            </a:r>
            <a:endParaRPr lang="en-US" sz="1600" dirty="0"/>
          </a:p>
        </p:txBody>
      </p:sp>
      <p:sp>
        <p:nvSpPr>
          <p:cNvPr id="9" name="Téglalap 8"/>
          <p:cNvSpPr/>
          <p:nvPr/>
        </p:nvSpPr>
        <p:spPr>
          <a:xfrm>
            <a:off x="2169506" y="1709841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Szövegdoboz 11"/>
          <p:cNvSpPr txBox="1"/>
          <p:nvPr/>
        </p:nvSpPr>
        <p:spPr>
          <a:xfrm>
            <a:off x="1844824" y="63749"/>
            <a:ext cx="489654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Eclipse IDE</a:t>
            </a:r>
          </a:p>
        </p:txBody>
      </p:sp>
      <p:sp>
        <p:nvSpPr>
          <p:cNvPr id="13" name="Téglalap 12"/>
          <p:cNvSpPr/>
          <p:nvPr/>
        </p:nvSpPr>
        <p:spPr>
          <a:xfrm>
            <a:off x="2160499" y="488504"/>
            <a:ext cx="4292837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2"/>
                </a:solidFill>
              </a:rPr>
              <a:t>UI components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29781" y="1323676"/>
            <a:ext cx="936103" cy="1222701"/>
            <a:chOff x="-43124" y="1448842"/>
            <a:chExt cx="936103" cy="1222701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2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Szövegdoboz 15"/>
            <p:cNvSpPr txBox="1"/>
            <p:nvPr/>
          </p:nvSpPr>
          <p:spPr>
            <a:xfrm>
              <a:off x="-43124" y="2363766"/>
              <a:ext cx="936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developer</a:t>
              </a:r>
              <a:endParaRPr lang="en-US" dirty="0"/>
            </a:p>
          </p:txBody>
        </p:sp>
      </p:grpSp>
      <p:cxnSp>
        <p:nvCxnSpPr>
          <p:cNvPr id="17" name="Szögletes összekötő 16"/>
          <p:cNvCxnSpPr>
            <a:stCxn id="16" idx="2"/>
            <a:endCxn id="10" idx="1"/>
          </p:cNvCxnSpPr>
          <p:nvPr/>
        </p:nvCxnSpPr>
        <p:spPr>
          <a:xfrm rot="16200000" flipH="1">
            <a:off x="786746" y="2257463"/>
            <a:ext cx="784272" cy="136209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gyenes összekötő nyíllal 37"/>
          <p:cNvCxnSpPr>
            <a:stCxn id="5" idx="0"/>
          </p:cNvCxnSpPr>
          <p:nvPr/>
        </p:nvCxnSpPr>
        <p:spPr>
          <a:xfrm flipH="1" flipV="1">
            <a:off x="5399156" y="2010443"/>
            <a:ext cx="3016" cy="754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zögletes összekötő 39"/>
          <p:cNvCxnSpPr>
            <a:stCxn id="13" idx="1"/>
            <a:endCxn id="15" idx="0"/>
          </p:cNvCxnSpPr>
          <p:nvPr/>
        </p:nvCxnSpPr>
        <p:spPr>
          <a:xfrm rot="10800000" flipV="1">
            <a:off x="497835" y="668524"/>
            <a:ext cx="1662665" cy="65515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Egyenes összekötő nyíllal 41"/>
          <p:cNvCxnSpPr>
            <a:stCxn id="15" idx="3"/>
            <a:endCxn id="9" idx="1"/>
          </p:cNvCxnSpPr>
          <p:nvPr/>
        </p:nvCxnSpPr>
        <p:spPr>
          <a:xfrm>
            <a:off x="713857" y="1781138"/>
            <a:ext cx="1455649" cy="53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>
            <a:stCxn id="7" idx="0"/>
            <a:endCxn id="13" idx="2"/>
          </p:cNvCxnSpPr>
          <p:nvPr/>
        </p:nvCxnSpPr>
        <p:spPr>
          <a:xfrm flipV="1">
            <a:off x="4301492" y="848544"/>
            <a:ext cx="5426" cy="6480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Téglalap 50"/>
          <p:cNvSpPr/>
          <p:nvPr/>
        </p:nvSpPr>
        <p:spPr>
          <a:xfrm>
            <a:off x="1535606" y="4810754"/>
            <a:ext cx="5205763" cy="15367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  <a:p>
            <a:pPr algn="ctr"/>
            <a:endParaRPr lang="en-US">
              <a:solidFill>
                <a:schemeClr val="dk1"/>
              </a:solidFill>
            </a:endParaRPr>
          </a:p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2" name="Szövegdoboz 51"/>
          <p:cNvSpPr txBox="1"/>
          <p:nvPr/>
        </p:nvSpPr>
        <p:spPr>
          <a:xfrm>
            <a:off x="1535606" y="4815334"/>
            <a:ext cx="520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Server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3" name="Lekerekített téglalap 52"/>
          <p:cNvSpPr/>
          <p:nvPr/>
        </p:nvSpPr>
        <p:spPr>
          <a:xfrm>
            <a:off x="1795068" y="5241513"/>
            <a:ext cx="989271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Byte</a:t>
            </a:r>
          </a:p>
          <a:p>
            <a:pPr algn="ctr"/>
            <a:r>
              <a:rPr lang="en-US" sz="1600" dirty="0" smtClean="0"/>
              <a:t>code</a:t>
            </a:r>
          </a:p>
          <a:p>
            <a:pPr algn="ctr"/>
            <a:r>
              <a:rPr lang="en-US" sz="1600" dirty="0" smtClean="0"/>
              <a:t>analyzer</a:t>
            </a:r>
            <a:endParaRPr lang="en-US" sz="1600" dirty="0"/>
          </a:p>
        </p:txBody>
      </p:sp>
      <p:sp>
        <p:nvSpPr>
          <p:cNvPr id="55" name="Lekerekített téglalap 54"/>
          <p:cNvSpPr/>
          <p:nvPr/>
        </p:nvSpPr>
        <p:spPr>
          <a:xfrm>
            <a:off x="5517232" y="5262903"/>
            <a:ext cx="1137613" cy="8427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Storage</a:t>
            </a:r>
          </a:p>
          <a:p>
            <a:pPr algn="ctr"/>
            <a:r>
              <a:rPr lang="en-US" sz="1600" dirty="0" smtClean="0"/>
              <a:t>engine</a:t>
            </a:r>
            <a:endParaRPr lang="en-US" sz="1600" dirty="0"/>
          </a:p>
        </p:txBody>
      </p:sp>
      <p:sp>
        <p:nvSpPr>
          <p:cNvPr id="56" name="Szövegdoboz 55"/>
          <p:cNvSpPr txBox="1"/>
          <p:nvPr/>
        </p:nvSpPr>
        <p:spPr>
          <a:xfrm>
            <a:off x="1051012" y="5725924"/>
            <a:ext cx="777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binaries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57" name="Téglalap 56"/>
          <p:cNvSpPr/>
          <p:nvPr/>
        </p:nvSpPr>
        <p:spPr>
          <a:xfrm>
            <a:off x="2743366" y="5311201"/>
            <a:ext cx="8706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structure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58" name="Egyenes összekötő nyíllal 57"/>
          <p:cNvCxnSpPr>
            <a:stCxn id="53" idx="3"/>
            <a:endCxn id="62" idx="1"/>
          </p:cNvCxnSpPr>
          <p:nvPr/>
        </p:nvCxnSpPr>
        <p:spPr>
          <a:xfrm>
            <a:off x="2784339" y="5673561"/>
            <a:ext cx="78867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Szövegdoboz 59"/>
          <p:cNvSpPr txBox="1"/>
          <p:nvPr/>
        </p:nvSpPr>
        <p:spPr>
          <a:xfrm>
            <a:off x="502515" y="3837575"/>
            <a:ext cx="69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source code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3233471" y="4376755"/>
            <a:ext cx="188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query &amp; retrieve model</a:t>
            </a:r>
          </a:p>
        </p:txBody>
      </p:sp>
      <p:cxnSp>
        <p:nvCxnSpPr>
          <p:cNvPr id="63" name="Szögletes összekötő 62"/>
          <p:cNvCxnSpPr>
            <a:stCxn id="4" idx="2"/>
            <a:endCxn id="55" idx="0"/>
          </p:cNvCxnSpPr>
          <p:nvPr/>
        </p:nvCxnSpPr>
        <p:spPr>
          <a:xfrm rot="16200000" flipH="1">
            <a:off x="3842260" y="3019123"/>
            <a:ext cx="1643747" cy="2843811"/>
          </a:xfrm>
          <a:prstGeom prst="bentConnector3">
            <a:avLst>
              <a:gd name="adj1" fmla="val 6483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Szögletes összekötő 71"/>
          <p:cNvCxnSpPr/>
          <p:nvPr/>
        </p:nvCxnSpPr>
        <p:spPr>
          <a:xfrm rot="5400000" flipH="1" flipV="1">
            <a:off x="765323" y="3547568"/>
            <a:ext cx="850078" cy="137569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Téglalap 74"/>
          <p:cNvSpPr/>
          <p:nvPr/>
        </p:nvSpPr>
        <p:spPr>
          <a:xfrm>
            <a:off x="486828" y="2578235"/>
            <a:ext cx="6928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</a:t>
            </a:r>
            <a:r>
              <a:rPr lang="hu-HU" sz="1400" dirty="0" smtClean="0"/>
              <a:t>ource</a:t>
            </a:r>
          </a:p>
          <a:p>
            <a:r>
              <a:rPr lang="hu-HU" sz="1400" dirty="0" smtClean="0"/>
              <a:t>code</a:t>
            </a:r>
          </a:p>
          <a:p>
            <a:r>
              <a:rPr lang="hu-HU" sz="1400" dirty="0" smtClean="0"/>
              <a:t>editing</a:t>
            </a:r>
            <a:endParaRPr lang="en-US" sz="1400" dirty="0" smtClean="0"/>
          </a:p>
        </p:txBody>
      </p:sp>
      <p:sp>
        <p:nvSpPr>
          <p:cNvPr id="76" name="Téglalap 75"/>
          <p:cNvSpPr/>
          <p:nvPr/>
        </p:nvSpPr>
        <p:spPr>
          <a:xfrm>
            <a:off x="650496" y="1487802"/>
            <a:ext cx="12820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e</a:t>
            </a:r>
            <a:r>
              <a:rPr lang="hu-HU" sz="1400" dirty="0" smtClean="0"/>
              <a:t>xplicit</a:t>
            </a:r>
            <a:r>
              <a:rPr lang="en-US" sz="1400" dirty="0" smtClean="0"/>
              <a:t> q</a:t>
            </a:r>
            <a:r>
              <a:rPr lang="hu-HU" sz="1400" dirty="0" smtClean="0"/>
              <a:t>ueries</a:t>
            </a:r>
            <a:endParaRPr lang="en-US" sz="1400" dirty="0"/>
          </a:p>
        </p:txBody>
      </p:sp>
      <p:sp>
        <p:nvSpPr>
          <p:cNvPr id="77" name="Szövegdoboz 76"/>
          <p:cNvSpPr txBox="1"/>
          <p:nvPr/>
        </p:nvSpPr>
        <p:spPr>
          <a:xfrm>
            <a:off x="497833" y="678606"/>
            <a:ext cx="113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dependency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information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85" name="Szövegdoboz 84"/>
          <p:cNvSpPr txBox="1"/>
          <p:nvPr/>
        </p:nvSpPr>
        <p:spPr>
          <a:xfrm>
            <a:off x="3258038" y="2147426"/>
            <a:ext cx="108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repository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model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97" name="Egyenes összekötő nyíllal 96"/>
          <p:cNvCxnSpPr>
            <a:stCxn id="4" idx="0"/>
          </p:cNvCxnSpPr>
          <p:nvPr/>
        </p:nvCxnSpPr>
        <p:spPr>
          <a:xfrm flipV="1">
            <a:off x="3242228" y="2010443"/>
            <a:ext cx="0" cy="7446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Szövegdoboz 99"/>
          <p:cNvSpPr txBox="1"/>
          <p:nvPr/>
        </p:nvSpPr>
        <p:spPr>
          <a:xfrm>
            <a:off x="5402172" y="2144323"/>
            <a:ext cx="989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workspace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model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01" name="Szövegdoboz 100"/>
          <p:cNvSpPr txBox="1"/>
          <p:nvPr/>
        </p:nvSpPr>
        <p:spPr>
          <a:xfrm>
            <a:off x="4334831" y="1169788"/>
            <a:ext cx="606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result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130" name="Szövegdoboz 129"/>
          <p:cNvSpPr txBox="1"/>
          <p:nvPr/>
        </p:nvSpPr>
        <p:spPr>
          <a:xfrm>
            <a:off x="2169506" y="3810376"/>
            <a:ext cx="429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tx2"/>
                </a:solidFill>
              </a:rPr>
              <a:t>Client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smtClean="0">
                <a:solidFill>
                  <a:schemeClr val="tx2"/>
                </a:solidFill>
              </a:rPr>
              <a:t>plugin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25715" y="5743758"/>
            <a:ext cx="936101" cy="79341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Binary </a:t>
            </a:r>
            <a:endParaRPr lang="en-US" sz="1200" dirty="0"/>
          </a:p>
          <a:p>
            <a:pPr algn="ctr"/>
            <a:r>
              <a:rPr lang="hu-HU" sz="1200" dirty="0"/>
              <a:t>component </a:t>
            </a:r>
            <a:r>
              <a:rPr lang="en-US" sz="1200" dirty="0" smtClean="0"/>
              <a:t>repository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05172" y="5418147"/>
            <a:ext cx="56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b</a:t>
            </a:r>
            <a:r>
              <a:rPr lang="hu-HU" sz="1400" dirty="0" smtClean="0">
                <a:solidFill>
                  <a:schemeClr val="accent5"/>
                </a:solidFill>
              </a:rPr>
              <a:t>uild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26" name="Straight Arrow Connector 25"/>
          <p:cNvCxnSpPr>
            <a:stCxn id="160" idx="3"/>
            <a:endCxn id="20" idx="1"/>
          </p:cNvCxnSpPr>
          <p:nvPr/>
        </p:nvCxnSpPr>
        <p:spPr>
          <a:xfrm>
            <a:off x="493765" y="5418146"/>
            <a:ext cx="1" cy="3256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Flowchart: Magnetic Disk 58"/>
          <p:cNvSpPr/>
          <p:nvPr/>
        </p:nvSpPr>
        <p:spPr>
          <a:xfrm>
            <a:off x="5517232" y="6571582"/>
            <a:ext cx="1137613" cy="75768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/>
              <a:t>Dependency</a:t>
            </a:r>
            <a:r>
              <a:rPr lang="hu-HU" sz="11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hu-HU" sz="1400" dirty="0"/>
              <a:t>database</a:t>
            </a:r>
            <a:endParaRPr lang="en-US" sz="1400" dirty="0"/>
          </a:p>
        </p:txBody>
      </p:sp>
      <p:cxnSp>
        <p:nvCxnSpPr>
          <p:cNvPr id="30" name="Straight Arrow Connector 29"/>
          <p:cNvCxnSpPr>
            <a:stCxn id="55" idx="2"/>
            <a:endCxn id="59" idx="1"/>
          </p:cNvCxnSpPr>
          <p:nvPr/>
        </p:nvCxnSpPr>
        <p:spPr>
          <a:xfrm>
            <a:off x="6086039" y="6105609"/>
            <a:ext cx="0" cy="4659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Lekerekített téglalap 54"/>
          <p:cNvSpPr/>
          <p:nvPr/>
        </p:nvSpPr>
        <p:spPr>
          <a:xfrm>
            <a:off x="3573016" y="5241513"/>
            <a:ext cx="1523038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Dependency processor</a:t>
            </a:r>
            <a:endParaRPr lang="en-US" sz="1600" dirty="0" smtClean="0"/>
          </a:p>
        </p:txBody>
      </p:sp>
      <p:cxnSp>
        <p:nvCxnSpPr>
          <p:cNvPr id="70" name="Straight Arrow Connector 69"/>
          <p:cNvCxnSpPr>
            <a:stCxn id="55" idx="1"/>
            <a:endCxn id="62" idx="3"/>
          </p:cNvCxnSpPr>
          <p:nvPr/>
        </p:nvCxnSpPr>
        <p:spPr>
          <a:xfrm flipH="1" flipV="1">
            <a:off x="5096054" y="5673561"/>
            <a:ext cx="421178" cy="106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0" name="Flowchart: Magnetic Disk 159"/>
          <p:cNvSpPr/>
          <p:nvPr/>
        </p:nvSpPr>
        <p:spPr>
          <a:xfrm>
            <a:off x="25713" y="4660453"/>
            <a:ext cx="936103" cy="75769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Source </a:t>
            </a:r>
          </a:p>
          <a:p>
            <a:pPr algn="ctr"/>
            <a:r>
              <a:rPr lang="en-US" sz="1200" dirty="0" smtClean="0"/>
              <a:t>Repository</a:t>
            </a:r>
            <a:endParaRPr lang="en-US" sz="1200" dirty="0" smtClean="0"/>
          </a:p>
        </p:txBody>
      </p:sp>
      <p:sp>
        <p:nvSpPr>
          <p:cNvPr id="74" name="Téglalap 56"/>
          <p:cNvSpPr/>
          <p:nvPr/>
        </p:nvSpPr>
        <p:spPr>
          <a:xfrm>
            <a:off x="2671309" y="5725924"/>
            <a:ext cx="10147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external </a:t>
            </a:r>
          </a:p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references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48" name="Elbow Connector 147"/>
          <p:cNvCxnSpPr>
            <a:stCxn id="20" idx="4"/>
            <a:endCxn id="53" idx="1"/>
          </p:cNvCxnSpPr>
          <p:nvPr/>
        </p:nvCxnSpPr>
        <p:spPr>
          <a:xfrm flipV="1">
            <a:off x="961816" y="5673561"/>
            <a:ext cx="833252" cy="466906"/>
          </a:xfrm>
          <a:prstGeom prst="bentConnector3">
            <a:avLst>
              <a:gd name="adj1" fmla="val 1799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245070" y="1004045"/>
            <a:ext cx="1002754" cy="136815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Foo.java</a:t>
            </a:r>
            <a:endParaRPr lang="en-US" sz="1600" dirty="0"/>
          </a:p>
        </p:txBody>
      </p:sp>
      <p:sp>
        <p:nvSpPr>
          <p:cNvPr id="3" name="Rounded Rectangle 2"/>
          <p:cNvSpPr/>
          <p:nvPr/>
        </p:nvSpPr>
        <p:spPr>
          <a:xfrm>
            <a:off x="1880615" y="1472097"/>
            <a:ext cx="10081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javac</a:t>
            </a:r>
            <a:endParaRPr lang="en-US" sz="1600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3429000" y="1004045"/>
            <a:ext cx="1002754" cy="136815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Foo.class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5095825" y="1472097"/>
            <a:ext cx="10081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java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01208" y="1004045"/>
            <a:ext cx="0" cy="468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599882" y="1004045"/>
            <a:ext cx="349398" cy="483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1809" y="665491"/>
            <a:ext cx="1357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Other classes</a:t>
            </a:r>
            <a:endParaRPr lang="en-US" sz="16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1382675" y="1394507"/>
            <a:ext cx="404664" cy="26798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45069" y="2861889"/>
            <a:ext cx="267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Java language</a:t>
            </a:r>
            <a:endParaRPr lang="en-US" sz="1600" dirty="0"/>
          </a:p>
        </p:txBody>
      </p:sp>
      <p:sp>
        <p:nvSpPr>
          <p:cNvPr id="16" name="Left Brace 15"/>
          <p:cNvSpPr/>
          <p:nvPr/>
        </p:nvSpPr>
        <p:spPr>
          <a:xfrm rot="16200000">
            <a:off x="4561669" y="1394507"/>
            <a:ext cx="404664" cy="26798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24063" y="2861889"/>
            <a:ext cx="267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Java Virtual Machine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2" idx="0"/>
            <a:endCxn id="3" idx="1"/>
          </p:cNvCxnSpPr>
          <p:nvPr/>
        </p:nvCxnSpPr>
        <p:spPr>
          <a:xfrm>
            <a:off x="1247824" y="1688121"/>
            <a:ext cx="6327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  <a:endCxn id="4" idx="2"/>
          </p:cNvCxnSpPr>
          <p:nvPr/>
        </p:nvCxnSpPr>
        <p:spPr>
          <a:xfrm>
            <a:off x="2888727" y="1688121"/>
            <a:ext cx="540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H="1">
            <a:off x="1069891" y="1012092"/>
            <a:ext cx="170631" cy="159297"/>
          </a:xfrm>
          <a:prstGeom prst="bentConnector3">
            <a:avLst>
              <a:gd name="adj1" fmla="val 9744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5" idx="1"/>
          </p:cNvCxnSpPr>
          <p:nvPr/>
        </p:nvCxnSpPr>
        <p:spPr>
          <a:xfrm>
            <a:off x="4431754" y="1688121"/>
            <a:ext cx="6640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6200000" flipH="1">
            <a:off x="4258777" y="1009191"/>
            <a:ext cx="170631" cy="159297"/>
          </a:xfrm>
          <a:prstGeom prst="bentConnector3">
            <a:avLst>
              <a:gd name="adj1" fmla="val 9744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0552" y="920552"/>
            <a:ext cx="720079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Constant pool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1024931" y="920552"/>
            <a:ext cx="63562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Header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2380632" y="920552"/>
            <a:ext cx="576063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Access rights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2956695" y="920552"/>
            <a:ext cx="1008111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Implemented interfaces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3964806" y="920552"/>
            <a:ext cx="576065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Fields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4540872" y="920552"/>
            <a:ext cx="720079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Methods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5260952" y="920552"/>
            <a:ext cx="792088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Class attributes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1191642" y="1928664"/>
            <a:ext cx="1499716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en-US" sz="1000" dirty="0" err="1" smtClean="0">
                <a:cs typeface="Courier New" pitchFamily="49" charset="0"/>
              </a:rPr>
              <a:t>println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hu-HU" sz="1000" dirty="0" smtClean="0">
                <a:cs typeface="Courier New" pitchFamily="49" charset="0"/>
              </a:rPr>
              <a:t>(</a:t>
            </a:r>
            <a:r>
              <a:rPr lang="en-US" sz="1000" dirty="0" err="1" smtClean="0">
                <a:cs typeface="Courier New" pitchFamily="49" charset="0"/>
              </a:rPr>
              <a:t>Ljava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lang</a:t>
            </a:r>
            <a:r>
              <a:rPr lang="en-US" sz="1000" dirty="0" smtClean="0">
                <a:cs typeface="Courier New" pitchFamily="49" charset="0"/>
              </a:rPr>
              <a:t>/String;</a:t>
            </a:r>
            <a:r>
              <a:rPr lang="hu-HU" sz="1000" dirty="0" smtClean="0">
                <a:cs typeface="Courier New" pitchFamily="49" charset="0"/>
              </a:rPr>
              <a:t>)V</a:t>
            </a:r>
            <a:r>
              <a:rPr lang="en-US" sz="1000" dirty="0" smtClean="0">
                <a:cs typeface="Courier New" pitchFamily="49" charset="0"/>
              </a:rPr>
              <a:t>”</a:t>
            </a:r>
            <a:endParaRPr lang="hu-HU" sz="1000" dirty="0" smtClean="0">
              <a:cs typeface="Courier New" pitchFamily="49" charset="0"/>
            </a:endParaRPr>
          </a:p>
          <a:p>
            <a:pPr algn="ctr"/>
            <a:r>
              <a:rPr lang="hu-HU" sz="1000" dirty="0" smtClean="0">
                <a:cs typeface="Courier New" pitchFamily="49" charset="0"/>
              </a:rPr>
              <a:t>”java.io.PrintStream”</a:t>
            </a:r>
            <a:endParaRPr lang="en-US" sz="1000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1642" y="1928664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ConstantMethodRef</a:t>
            </a:r>
            <a:endParaRPr lang="en-US" sz="1100" b="1" dirty="0"/>
          </a:p>
        </p:txBody>
      </p:sp>
      <p:sp>
        <p:nvSpPr>
          <p:cNvPr id="13" name="Rectangle 12"/>
          <p:cNvSpPr/>
          <p:nvPr/>
        </p:nvSpPr>
        <p:spPr>
          <a:xfrm>
            <a:off x="1191642" y="2720752"/>
            <a:ext cx="1499716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en-US" sz="1000" dirty="0" err="1" smtClean="0">
                <a:cs typeface="Courier New" pitchFamily="49" charset="0"/>
              </a:rPr>
              <a:t>varName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r>
              <a:rPr lang="en-US" sz="1000" dirty="0" smtClean="0">
                <a:cs typeface="Courier New" pitchFamily="49" charset="0"/>
              </a:rPr>
              <a:t>“[</a:t>
            </a:r>
            <a:r>
              <a:rPr lang="en-US" sz="1000" dirty="0" err="1" smtClean="0">
                <a:cs typeface="Courier New" pitchFamily="49" charset="0"/>
              </a:rPr>
              <a:t>Ljava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lang</a:t>
            </a:r>
            <a:r>
              <a:rPr lang="en-US" sz="1000" dirty="0" smtClean="0">
                <a:cs typeface="Courier New" pitchFamily="49" charset="0"/>
              </a:rPr>
              <a:t>/Object;”</a:t>
            </a:r>
            <a:endParaRPr lang="hu-HU" sz="1000" dirty="0" smtClean="0">
              <a:cs typeface="Courier New" pitchFamily="49" charset="0"/>
            </a:endParaRPr>
          </a:p>
          <a:p>
            <a:pPr algn="ctr"/>
            <a:r>
              <a:rPr lang="hu-HU" sz="1000" dirty="0" smtClean="0">
                <a:cs typeface="Courier New" pitchFamily="49" charset="0"/>
              </a:rPr>
              <a:t>”</a:t>
            </a:r>
            <a:r>
              <a:rPr lang="en-US" sz="1000" dirty="0" err="1" smtClean="0">
                <a:cs typeface="Courier New" pitchFamily="49" charset="0"/>
              </a:rPr>
              <a:t>HelloWorld</a:t>
            </a:r>
            <a:r>
              <a:rPr lang="hu-HU" sz="1000" dirty="0" smtClean="0">
                <a:cs typeface="Courier New" pitchFamily="49" charset="0"/>
              </a:rPr>
              <a:t>”</a:t>
            </a:r>
            <a:endParaRPr lang="en-US" sz="1000" dirty="0"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204" y="2720752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ConstantFieldRef</a:t>
            </a:r>
            <a:endParaRPr lang="en-US" sz="1100" b="1" dirty="0"/>
          </a:p>
        </p:txBody>
      </p:sp>
      <p:sp>
        <p:nvSpPr>
          <p:cNvPr id="15" name="Rectangle 14"/>
          <p:cNvSpPr/>
          <p:nvPr/>
        </p:nvSpPr>
        <p:spPr>
          <a:xfrm>
            <a:off x="1191642" y="4079007"/>
            <a:ext cx="149971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“java/</a:t>
            </a:r>
            <a:r>
              <a:rPr lang="en-US" sz="1000" dirty="0" err="1" smtClean="0">
                <a:cs typeface="Courier New" pitchFamily="49" charset="0"/>
              </a:rPr>
              <a:t>io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PrintStream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endParaRPr lang="hu-HU" sz="1000" dirty="0" smtClean="0"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6686" y="4105429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ConstantClass</a:t>
            </a:r>
            <a:endParaRPr lang="en-US" sz="1100" b="1" dirty="0"/>
          </a:p>
        </p:txBody>
      </p:sp>
      <p:sp>
        <p:nvSpPr>
          <p:cNvPr id="21" name="Rectangle 20"/>
          <p:cNvSpPr/>
          <p:nvPr/>
        </p:nvSpPr>
        <p:spPr>
          <a:xfrm>
            <a:off x="1191642" y="3512840"/>
            <a:ext cx="149971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“Hello, world”</a:t>
            </a:r>
          </a:p>
          <a:p>
            <a:pPr algn="ctr"/>
            <a:endParaRPr lang="hu-HU" sz="1000" dirty="0" smtClean="0"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91642" y="3512840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ConstantString</a:t>
            </a:r>
            <a:endParaRPr lang="en-US" sz="1100" b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91642" y="1568624"/>
            <a:ext cx="468911" cy="35208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80632" y="1568624"/>
            <a:ext cx="310726" cy="3600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24443" y="1920704"/>
            <a:ext cx="2728597" cy="6081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4443" y="1928665"/>
            <a:ext cx="2728597" cy="600164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100" dirty="0" err="1" smtClean="0"/>
              <a:t>getstatic</a:t>
            </a:r>
            <a:r>
              <a:rPr lang="hu-HU" sz="1100" dirty="0" smtClean="0"/>
              <a:t>	</a:t>
            </a:r>
            <a:r>
              <a:rPr lang="en-US" sz="1100" dirty="0" err="1" smtClean="0"/>
              <a:t>java.lang.System.out</a:t>
            </a:r>
            <a:endParaRPr lang="en-US" sz="1100" dirty="0" smtClean="0"/>
          </a:p>
          <a:p>
            <a:r>
              <a:rPr lang="en-US" sz="1100" dirty="0" err="1" smtClean="0"/>
              <a:t>ldc</a:t>
            </a:r>
            <a:r>
              <a:rPr lang="hu-HU" sz="1100" dirty="0" smtClean="0"/>
              <a:t>	</a:t>
            </a:r>
            <a:r>
              <a:rPr lang="en-US" sz="1100" dirty="0" smtClean="0"/>
              <a:t>“Hello, world”</a:t>
            </a:r>
          </a:p>
          <a:p>
            <a:r>
              <a:rPr lang="en-US" sz="1100" dirty="0" err="1" smtClean="0"/>
              <a:t>invokevirtual</a:t>
            </a:r>
            <a:r>
              <a:rPr lang="hu-HU" sz="1100" dirty="0" smtClean="0"/>
              <a:t>	</a:t>
            </a:r>
            <a:r>
              <a:rPr lang="en-US" sz="1100" dirty="0" err="1" smtClean="0"/>
              <a:t>java.io.PrintStream.println</a:t>
            </a:r>
            <a:endParaRPr lang="en-US" sz="1100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3324443" y="1568624"/>
            <a:ext cx="1216430" cy="3600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60953" y="1568624"/>
            <a:ext cx="792087" cy="35208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1024931" y="2562225"/>
            <a:ext cx="275255" cy="1886719"/>
          </a:xfrm>
          <a:custGeom>
            <a:avLst/>
            <a:gdLst>
              <a:gd name="connsiteX0" fmla="*/ 333375 w 338137"/>
              <a:gd name="connsiteY0" fmla="*/ 0 h 1323975"/>
              <a:gd name="connsiteX1" fmla="*/ 0 w 338137"/>
              <a:gd name="connsiteY1" fmla="*/ 0 h 1323975"/>
              <a:gd name="connsiteX2" fmla="*/ 0 w 338137"/>
              <a:gd name="connsiteY2" fmla="*/ 1323975 h 1323975"/>
              <a:gd name="connsiteX3" fmla="*/ 338137 w 338137"/>
              <a:gd name="connsiteY3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37" h="1323975">
                <a:moveTo>
                  <a:pt x="333375" y="0"/>
                </a:moveTo>
                <a:lnTo>
                  <a:pt x="0" y="0"/>
                </a:lnTo>
                <a:lnTo>
                  <a:pt x="0" y="1323975"/>
                </a:lnTo>
                <a:lnTo>
                  <a:pt x="338137" y="1323975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69" idx="1"/>
            <a:endCxn id="21" idx="3"/>
          </p:cNvCxnSpPr>
          <p:nvPr/>
        </p:nvCxnSpPr>
        <p:spPr>
          <a:xfrm flipH="1">
            <a:off x="2691358" y="2234649"/>
            <a:ext cx="1587324" cy="1566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3" idx="1"/>
            <a:endCxn id="15" idx="3"/>
          </p:cNvCxnSpPr>
          <p:nvPr/>
        </p:nvCxnSpPr>
        <p:spPr>
          <a:xfrm flipH="1">
            <a:off x="2691358" y="2395108"/>
            <a:ext cx="1587324" cy="1971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278682" y="2164249"/>
            <a:ext cx="878510" cy="140799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4278682" y="2324708"/>
            <a:ext cx="1526582" cy="140799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Callout 2 (Accent Bar) 36"/>
          <p:cNvSpPr/>
          <p:nvPr/>
        </p:nvSpPr>
        <p:spPr>
          <a:xfrm rot="5400000">
            <a:off x="2657252" y="2132734"/>
            <a:ext cx="648074" cy="3569075"/>
          </a:xfrm>
          <a:prstGeom prst="accentCallout2">
            <a:avLst>
              <a:gd name="adj1" fmla="val 72842"/>
              <a:gd name="adj2" fmla="val -6373"/>
              <a:gd name="adj3" fmla="val 84123"/>
              <a:gd name="adj4" fmla="val -74976"/>
              <a:gd name="adj5" fmla="val 84389"/>
              <a:gd name="adj6" fmla="val -16483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ine Callout 2 (Accent Bar) 35"/>
          <p:cNvSpPr/>
          <p:nvPr/>
        </p:nvSpPr>
        <p:spPr>
          <a:xfrm rot="5400000">
            <a:off x="3756423" y="1332259"/>
            <a:ext cx="648074" cy="3569075"/>
          </a:xfrm>
          <a:prstGeom prst="accentCallout2">
            <a:avLst>
              <a:gd name="adj1" fmla="val 74265"/>
              <a:gd name="adj2" fmla="val -8333"/>
              <a:gd name="adj3" fmla="val 82344"/>
              <a:gd name="adj4" fmla="val -20106"/>
              <a:gd name="adj5" fmla="val 82610"/>
              <a:gd name="adj6" fmla="val -3843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95778" y="3668319"/>
            <a:ext cx="493186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Constant pool</a:t>
            </a:r>
            <a:endParaRPr lang="en-US" sz="600" dirty="0"/>
          </a:p>
        </p:txBody>
      </p:sp>
      <p:sp>
        <p:nvSpPr>
          <p:cNvPr id="3" name="Rectangle 2"/>
          <p:cNvSpPr/>
          <p:nvPr/>
        </p:nvSpPr>
        <p:spPr>
          <a:xfrm>
            <a:off x="1260438" y="3668319"/>
            <a:ext cx="435339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Header</a:t>
            </a:r>
            <a:endParaRPr lang="en-US" sz="600" dirty="0"/>
          </a:p>
        </p:txBody>
      </p:sp>
      <p:sp>
        <p:nvSpPr>
          <p:cNvPr id="4" name="Rectangle 3"/>
          <p:cNvSpPr/>
          <p:nvPr/>
        </p:nvSpPr>
        <p:spPr>
          <a:xfrm>
            <a:off x="2188964" y="3668319"/>
            <a:ext cx="394548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Access rights</a:t>
            </a:r>
            <a:endParaRPr lang="en-US" sz="600" dirty="0"/>
          </a:p>
        </p:txBody>
      </p:sp>
      <p:sp>
        <p:nvSpPr>
          <p:cNvPr id="5" name="Rectangle 4"/>
          <p:cNvSpPr/>
          <p:nvPr/>
        </p:nvSpPr>
        <p:spPr>
          <a:xfrm>
            <a:off x="2583513" y="3668319"/>
            <a:ext cx="690460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Implemented interfaces</a:t>
            </a:r>
            <a:endParaRPr lang="en-US" sz="600" dirty="0"/>
          </a:p>
        </p:txBody>
      </p:sp>
      <p:sp>
        <p:nvSpPr>
          <p:cNvPr id="6" name="Rectangle 5"/>
          <p:cNvSpPr/>
          <p:nvPr/>
        </p:nvSpPr>
        <p:spPr>
          <a:xfrm>
            <a:off x="3273973" y="3668319"/>
            <a:ext cx="394550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Fields</a:t>
            </a:r>
            <a:endParaRPr lang="en-US" sz="600" dirty="0"/>
          </a:p>
        </p:txBody>
      </p:sp>
      <p:sp>
        <p:nvSpPr>
          <p:cNvPr id="7" name="Rectangle 6"/>
          <p:cNvSpPr/>
          <p:nvPr/>
        </p:nvSpPr>
        <p:spPr>
          <a:xfrm>
            <a:off x="3668524" y="3668319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Methods</a:t>
            </a:r>
            <a:endParaRPr lang="en-US" sz="600" dirty="0"/>
          </a:p>
        </p:txBody>
      </p:sp>
      <p:sp>
        <p:nvSpPr>
          <p:cNvPr id="8" name="Rectangle 7"/>
          <p:cNvSpPr/>
          <p:nvPr/>
        </p:nvSpPr>
        <p:spPr>
          <a:xfrm>
            <a:off x="4161710" y="3668319"/>
            <a:ext cx="542505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Class attributes</a:t>
            </a:r>
            <a:endParaRPr lang="en-US" sz="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98015935"/>
              </p:ext>
            </p:extLst>
          </p:nvPr>
        </p:nvGraphicFramePr>
        <p:xfrm>
          <a:off x="1376492" y="1928664"/>
          <a:ext cx="457200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/>
          <p:cNvSpPr/>
          <p:nvPr/>
        </p:nvSpPr>
        <p:spPr>
          <a:xfrm>
            <a:off x="2801184" y="2867844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Constant pool</a:t>
            </a:r>
            <a:endParaRPr lang="en-US" sz="600" dirty="0"/>
          </a:p>
        </p:txBody>
      </p:sp>
      <p:sp>
        <p:nvSpPr>
          <p:cNvPr id="24" name="Rectangle 23"/>
          <p:cNvSpPr/>
          <p:nvPr/>
        </p:nvSpPr>
        <p:spPr>
          <a:xfrm>
            <a:off x="2365844" y="2867844"/>
            <a:ext cx="435339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Header</a:t>
            </a:r>
            <a:endParaRPr lang="en-US" sz="600" dirty="0"/>
          </a:p>
        </p:txBody>
      </p:sp>
      <p:sp>
        <p:nvSpPr>
          <p:cNvPr id="25" name="Rectangle 24"/>
          <p:cNvSpPr/>
          <p:nvPr/>
        </p:nvSpPr>
        <p:spPr>
          <a:xfrm>
            <a:off x="3294370" y="2867844"/>
            <a:ext cx="394548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Access </a:t>
            </a:r>
            <a:r>
              <a:rPr lang="hu-HU" sz="600" dirty="0"/>
              <a:t>rights</a:t>
            </a:r>
            <a:endParaRPr lang="en-US" sz="600" dirty="0"/>
          </a:p>
        </p:txBody>
      </p:sp>
      <p:sp>
        <p:nvSpPr>
          <p:cNvPr id="26" name="Rectangle 25"/>
          <p:cNvSpPr/>
          <p:nvPr/>
        </p:nvSpPr>
        <p:spPr>
          <a:xfrm>
            <a:off x="3688919" y="2867844"/>
            <a:ext cx="690460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Implemented interfaces</a:t>
            </a:r>
            <a:endParaRPr lang="en-US" sz="600" dirty="0"/>
          </a:p>
        </p:txBody>
      </p:sp>
      <p:sp>
        <p:nvSpPr>
          <p:cNvPr id="27" name="Rectangle 26"/>
          <p:cNvSpPr/>
          <p:nvPr/>
        </p:nvSpPr>
        <p:spPr>
          <a:xfrm>
            <a:off x="4379379" y="2867844"/>
            <a:ext cx="394550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Fields</a:t>
            </a:r>
            <a:endParaRPr lang="en-US" sz="600" dirty="0"/>
          </a:p>
        </p:txBody>
      </p:sp>
      <p:sp>
        <p:nvSpPr>
          <p:cNvPr id="28" name="Rectangle 27"/>
          <p:cNvSpPr/>
          <p:nvPr/>
        </p:nvSpPr>
        <p:spPr>
          <a:xfrm>
            <a:off x="4773930" y="2867844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Methods</a:t>
            </a:r>
            <a:endParaRPr lang="en-US" sz="600" dirty="0"/>
          </a:p>
        </p:txBody>
      </p:sp>
      <p:sp>
        <p:nvSpPr>
          <p:cNvPr id="29" name="Rectangle 28"/>
          <p:cNvSpPr/>
          <p:nvPr/>
        </p:nvSpPr>
        <p:spPr>
          <a:xfrm>
            <a:off x="5267116" y="2867844"/>
            <a:ext cx="542505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Class attributes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82817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3065</TotalTime>
  <Words>154</Words>
  <Application>Microsoft Office PowerPoint</Application>
  <PresentationFormat>A4 Paper (210x297 mm)</PresentationFormat>
  <Paragraphs>96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Office-téma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donat</dc:creator>
  <cp:lastModifiedBy>Donat Csikos</cp:lastModifiedBy>
  <cp:revision>112</cp:revision>
  <dcterms:created xsi:type="dcterms:W3CDTF">2012-10-04T10:30:46Z</dcterms:created>
  <dcterms:modified xsi:type="dcterms:W3CDTF">2012-10-18T18:45:51Z</dcterms:modified>
</cp:coreProperties>
</file>