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1" r:id="rId4"/>
    <p:sldId id="260" r:id="rId5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59"/>
            <p14:sldId id="256"/>
          </p14:sldIdLst>
        </p14:section>
        <p14:section name="Java runtime" id="{AE4E346D-51BB-444E-8C3F-15CE17C6F1F2}">
          <p14:sldIdLst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0" autoAdjust="0"/>
  </p:normalViewPr>
  <p:slideViewPr>
    <p:cSldViewPr>
      <p:cViewPr>
        <p:scale>
          <a:sx n="125" d="100"/>
          <a:sy n="125" d="100"/>
        </p:scale>
        <p:origin x="-696" y="9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238312" cy="473554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églalap 2"/>
          <p:cNvSpPr/>
          <p:nvPr/>
        </p:nvSpPr>
        <p:spPr>
          <a:xfrm>
            <a:off x="2160501" y="1280592"/>
            <a:ext cx="3636135" cy="3321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13792" y="3224808"/>
            <a:ext cx="179092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Repo model loader</a:t>
            </a:r>
            <a:endParaRPr lang="en-US"/>
          </a:p>
        </p:txBody>
      </p:sp>
      <p:sp>
        <p:nvSpPr>
          <p:cNvPr id="5" name="Lekerekített téglalap 4"/>
          <p:cNvSpPr/>
          <p:nvPr/>
        </p:nvSpPr>
        <p:spPr>
          <a:xfrm>
            <a:off x="4435279" y="3224808"/>
            <a:ext cx="1215514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Ws model creator</a:t>
            </a:r>
            <a:endParaRPr lang="en-US"/>
          </a:p>
        </p:txBody>
      </p:sp>
      <p:sp>
        <p:nvSpPr>
          <p:cNvPr id="6" name="Lekerekített téglalap 5"/>
          <p:cNvSpPr/>
          <p:nvPr/>
        </p:nvSpPr>
        <p:spPr>
          <a:xfrm>
            <a:off x="2313792" y="1770497"/>
            <a:ext cx="1010114" cy="734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Direct queries</a:t>
            </a:r>
            <a:endParaRPr lang="en-US"/>
          </a:p>
        </p:txBody>
      </p:sp>
      <p:sp>
        <p:nvSpPr>
          <p:cNvPr id="7" name="Lekerekített téglalap 6"/>
          <p:cNvSpPr/>
          <p:nvPr/>
        </p:nvSpPr>
        <p:spPr>
          <a:xfrm>
            <a:off x="3744678" y="1756346"/>
            <a:ext cx="1879656" cy="734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Pattern matcher</a:t>
            </a:r>
            <a:endParaRPr lang="en-US"/>
          </a:p>
        </p:txBody>
      </p:sp>
      <p:sp>
        <p:nvSpPr>
          <p:cNvPr id="9" name="Téglalap 8"/>
          <p:cNvSpPr/>
          <p:nvPr/>
        </p:nvSpPr>
        <p:spPr>
          <a:xfrm>
            <a:off x="2160501" y="2046815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églalap 9"/>
          <p:cNvSpPr/>
          <p:nvPr/>
        </p:nvSpPr>
        <p:spPr>
          <a:xfrm>
            <a:off x="5639778" y="3580209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2383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3636135" cy="567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Views</a:t>
            </a:r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44625" y="1667495"/>
            <a:ext cx="936103" cy="1243881"/>
            <a:chOff x="116632" y="108719"/>
            <a:chExt cx="936103" cy="124388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60" y="108719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116632" y="1044823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Developer</a:t>
              </a:r>
              <a:endParaRPr lang="en-US"/>
            </a:p>
          </p:txBody>
        </p:sp>
      </p:grpSp>
      <p:cxnSp>
        <p:nvCxnSpPr>
          <p:cNvPr id="17" name="Szögletes összekötő 16"/>
          <p:cNvCxnSpPr>
            <a:stCxn id="11" idx="3"/>
            <a:endCxn id="10" idx="3"/>
          </p:cNvCxnSpPr>
          <p:nvPr/>
        </p:nvCxnSpPr>
        <p:spPr>
          <a:xfrm flipH="1">
            <a:off x="5793069" y="2424226"/>
            <a:ext cx="290067" cy="1232629"/>
          </a:xfrm>
          <a:prstGeom prst="bentConnector3">
            <a:avLst>
              <a:gd name="adj1" fmla="val -20359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 flipV="1">
            <a:off x="3531488" y="1056184"/>
            <a:ext cx="0" cy="2168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/>
          <p:nvPr/>
        </p:nvCxnSpPr>
        <p:spPr>
          <a:xfrm flipV="1">
            <a:off x="5014332" y="2504728"/>
            <a:ext cx="0" cy="710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512677" y="772343"/>
            <a:ext cx="1647822" cy="89515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 flipV="1">
            <a:off x="728700" y="2123461"/>
            <a:ext cx="1431801" cy="1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</p:cNvCxnSpPr>
          <p:nvPr/>
        </p:nvCxnSpPr>
        <p:spPr>
          <a:xfrm flipV="1">
            <a:off x="4684506" y="1056184"/>
            <a:ext cx="0" cy="700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6" idx="2"/>
          </p:cNvCxnSpPr>
          <p:nvPr/>
        </p:nvCxnSpPr>
        <p:spPr>
          <a:xfrm>
            <a:off x="2818849" y="25047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44625" y="5308526"/>
            <a:ext cx="1606918" cy="15886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Central repository management</a:t>
            </a:r>
          </a:p>
        </p:txBody>
      </p:sp>
      <p:sp>
        <p:nvSpPr>
          <p:cNvPr id="51" name="Téglalap 50"/>
          <p:cNvSpPr/>
          <p:nvPr/>
        </p:nvSpPr>
        <p:spPr>
          <a:xfrm>
            <a:off x="2385243" y="5316141"/>
            <a:ext cx="3697894" cy="15810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52" name="Szövegdoboz 51"/>
          <p:cNvSpPr txBox="1"/>
          <p:nvPr/>
        </p:nvSpPr>
        <p:spPr>
          <a:xfrm>
            <a:off x="2385243" y="5308526"/>
            <a:ext cx="369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 process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2645052" y="5817096"/>
            <a:ext cx="10735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</a:p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cxnSp>
        <p:nvCxnSpPr>
          <p:cNvPr id="54" name="Egyenes összekötő nyíllal 53"/>
          <p:cNvCxnSpPr>
            <a:endCxn id="53" idx="1"/>
          </p:cNvCxnSpPr>
          <p:nvPr/>
        </p:nvCxnSpPr>
        <p:spPr>
          <a:xfrm>
            <a:off x="1651543" y="6249144"/>
            <a:ext cx="99350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Lekerekített téglalap 54"/>
          <p:cNvSpPr/>
          <p:nvPr/>
        </p:nvSpPr>
        <p:spPr>
          <a:xfrm>
            <a:off x="4801150" y="5833645"/>
            <a:ext cx="113761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</a:p>
          <a:p>
            <a:pPr algn="ctr"/>
            <a:r>
              <a:rPr lang="en-US" smtClean="0"/>
              <a:t>engine</a:t>
            </a:r>
            <a:endParaRPr lang="en-US"/>
          </a:p>
        </p:txBody>
      </p:sp>
      <p:sp>
        <p:nvSpPr>
          <p:cNvPr id="56" name="Szövegdoboz 55"/>
          <p:cNvSpPr txBox="1"/>
          <p:nvPr/>
        </p:nvSpPr>
        <p:spPr>
          <a:xfrm>
            <a:off x="1556792" y="592655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3632272" y="5850195"/>
            <a:ext cx="1164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/>
              <a:t>structure</a:t>
            </a:r>
          </a:p>
          <a:p>
            <a:pPr algn="ctr"/>
            <a:endParaRPr lang="en-US" sz="1600" smtClean="0"/>
          </a:p>
          <a:p>
            <a:pPr algn="ctr"/>
            <a:r>
              <a:rPr lang="en-US" sz="1600" smtClean="0"/>
              <a:t>&amp; deps</a:t>
            </a:r>
            <a:endParaRPr lang="en-US" sz="1600"/>
          </a:p>
        </p:txBody>
      </p:sp>
      <p:cxnSp>
        <p:nvCxnSpPr>
          <p:cNvPr id="58" name="Egyenes összekötő nyíllal 57"/>
          <p:cNvCxnSpPr>
            <a:stCxn id="53" idx="3"/>
            <a:endCxn id="55" idx="1"/>
          </p:cNvCxnSpPr>
          <p:nvPr/>
        </p:nvCxnSpPr>
        <p:spPr>
          <a:xfrm>
            <a:off x="3718614" y="6249144"/>
            <a:ext cx="1082536" cy="16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869437" y="4480872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09255" y="4883428"/>
            <a:ext cx="2064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query &amp; retrieve </a:t>
            </a:r>
            <a:r>
              <a:rPr lang="en-US" sz="1400" dirty="0" smtClean="0"/>
              <a:t>model</a:t>
            </a:r>
            <a:endParaRPr lang="en-US" sz="1600" dirty="0"/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417236" y="3880923"/>
            <a:ext cx="1744741" cy="2160702"/>
          </a:xfrm>
          <a:prstGeom prst="bentConnector3">
            <a:avLst>
              <a:gd name="adj1" fmla="val 63102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>
            <a:stCxn id="49" idx="0"/>
          </p:cNvCxnSpPr>
          <p:nvPr/>
        </p:nvCxnSpPr>
        <p:spPr>
          <a:xfrm rot="5400000" flipH="1" flipV="1">
            <a:off x="931941" y="4395641"/>
            <a:ext cx="829028" cy="9967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5998428" y="2643074"/>
            <a:ext cx="7089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err="1" smtClean="0"/>
              <a:t>ws</a:t>
            </a:r>
            <a:endParaRPr lang="en-US" sz="1400" dirty="0" smtClean="0"/>
          </a:p>
          <a:p>
            <a:pPr algn="r"/>
            <a:r>
              <a:rPr lang="en-US" sz="1400" dirty="0" smtClean="0"/>
              <a:t>state</a:t>
            </a:r>
          </a:p>
          <a:p>
            <a:pPr algn="r"/>
            <a:r>
              <a:rPr lang="en-US" sz="1400" dirty="0" smtClean="0"/>
              <a:t>change</a:t>
            </a:r>
            <a:endParaRPr lang="en-US" sz="1400" dirty="0"/>
          </a:p>
        </p:txBody>
      </p:sp>
      <p:sp>
        <p:nvSpPr>
          <p:cNvPr id="76" name="Téglalap 75"/>
          <p:cNvSpPr/>
          <p:nvPr/>
        </p:nvSpPr>
        <p:spPr>
          <a:xfrm>
            <a:off x="726605" y="1606228"/>
            <a:ext cx="126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query dependencies </a:t>
            </a:r>
            <a:endParaRPr lang="en-US" sz="1400"/>
          </a:p>
        </p:txBody>
      </p:sp>
      <p:sp>
        <p:nvSpPr>
          <p:cNvPr id="77" name="Szövegdoboz 76"/>
          <p:cNvSpPr txBox="1"/>
          <p:nvPr/>
        </p:nvSpPr>
        <p:spPr>
          <a:xfrm>
            <a:off x="512676" y="776536"/>
            <a:ext cx="123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934212" y="2598222"/>
            <a:ext cx="64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repo</a:t>
            </a:r>
          </a:p>
          <a:p>
            <a:r>
              <a:rPr lang="en-US" sz="1400" smtClean="0">
                <a:solidFill>
                  <a:schemeClr val="accent5"/>
                </a:solidFill>
              </a:rPr>
              <a:t>model</a:t>
            </a:r>
            <a:endParaRPr lang="en-US" sz="140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/>
          <p:nvPr/>
        </p:nvCxnSpPr>
        <p:spPr>
          <a:xfrm flipV="1">
            <a:off x="3903304" y="2473816"/>
            <a:ext cx="4172" cy="750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086340" y="2598222"/>
            <a:ext cx="64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5"/>
                </a:solidFill>
              </a:rPr>
              <a:t>ws</a:t>
            </a:r>
          </a:p>
          <a:p>
            <a:r>
              <a:rPr lang="en-US" sz="1400" smtClean="0">
                <a:solidFill>
                  <a:schemeClr val="accent5"/>
                </a:solidFill>
              </a:rPr>
              <a:t>model</a:t>
            </a:r>
            <a:endParaRPr lang="en-US" sz="140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3531488" y="1359717"/>
            <a:ext cx="115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5"/>
                </a:solidFill>
              </a:rPr>
              <a:t>result</a:t>
            </a:r>
            <a:endParaRPr lang="en-US" sz="140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0499" y="4232920"/>
            <a:ext cx="363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églalap 32"/>
          <p:cNvSpPr/>
          <p:nvPr/>
        </p:nvSpPr>
        <p:spPr>
          <a:xfrm>
            <a:off x="1628800" y="4341564"/>
            <a:ext cx="5112567" cy="3995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</p:txBody>
      </p:sp>
      <p:cxnSp>
        <p:nvCxnSpPr>
          <p:cNvPr id="360" name="Egyenes összekötő nyíllal 359"/>
          <p:cNvCxnSpPr>
            <a:stCxn id="46" idx="2"/>
          </p:cNvCxnSpPr>
          <p:nvPr/>
        </p:nvCxnSpPr>
        <p:spPr>
          <a:xfrm flipH="1">
            <a:off x="4797202" y="6489339"/>
            <a:ext cx="963405" cy="567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1638190" y="1161047"/>
            <a:ext cx="5103177" cy="29998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202" name="Szövegdoboz 201"/>
          <p:cNvSpPr txBox="1"/>
          <p:nvPr/>
        </p:nvSpPr>
        <p:spPr>
          <a:xfrm>
            <a:off x="3579809" y="1131573"/>
            <a:ext cx="1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Client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en-US" dirty="0"/>
          </a:p>
        </p:txBody>
      </p:sp>
      <p:sp>
        <p:nvSpPr>
          <p:cNvPr id="30" name="Téglalap 29"/>
          <p:cNvSpPr/>
          <p:nvPr/>
        </p:nvSpPr>
        <p:spPr>
          <a:xfrm>
            <a:off x="116632" y="128464"/>
            <a:ext cx="1368152" cy="4032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Lekerekített téglalap 18"/>
          <p:cNvSpPr/>
          <p:nvPr/>
        </p:nvSpPr>
        <p:spPr>
          <a:xfrm>
            <a:off x="346525" y="1278919"/>
            <a:ext cx="908365" cy="8466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20" name="Lekerekített téglalap 19"/>
          <p:cNvSpPr/>
          <p:nvPr/>
        </p:nvSpPr>
        <p:spPr>
          <a:xfrm>
            <a:off x="327170" y="3026256"/>
            <a:ext cx="908365" cy="846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repo</a:t>
            </a:r>
            <a:endParaRPr lang="en-US" dirty="0"/>
          </a:p>
        </p:txBody>
      </p:sp>
      <p:sp>
        <p:nvSpPr>
          <p:cNvPr id="34" name="Lekerekített téglalap 33"/>
          <p:cNvSpPr/>
          <p:nvPr/>
        </p:nvSpPr>
        <p:spPr>
          <a:xfrm>
            <a:off x="1946552" y="5229339"/>
            <a:ext cx="1260000" cy="12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</a:t>
            </a:r>
          </a:p>
          <a:p>
            <a:pPr algn="ctr"/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45" name="Lekerekített téglalap 44"/>
          <p:cNvSpPr/>
          <p:nvPr/>
        </p:nvSpPr>
        <p:spPr>
          <a:xfrm>
            <a:off x="3543785" y="5229341"/>
            <a:ext cx="1253147" cy="1260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 smtClean="0"/>
          </a:p>
          <a:p>
            <a:pPr algn="ctr"/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46" name="Lekerekített téglalap 45"/>
          <p:cNvSpPr/>
          <p:nvPr/>
        </p:nvSpPr>
        <p:spPr>
          <a:xfrm>
            <a:off x="5139885" y="5229340"/>
            <a:ext cx="1241443" cy="1259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interface</a:t>
            </a:r>
          </a:p>
        </p:txBody>
      </p:sp>
      <p:sp>
        <p:nvSpPr>
          <p:cNvPr id="29" name="Lekerekített téglalap 28"/>
          <p:cNvSpPr/>
          <p:nvPr/>
        </p:nvSpPr>
        <p:spPr>
          <a:xfrm>
            <a:off x="1946552" y="6834541"/>
            <a:ext cx="1260000" cy="1251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Scheduler</a:t>
            </a:r>
          </a:p>
        </p:txBody>
      </p:sp>
      <p:sp>
        <p:nvSpPr>
          <p:cNvPr id="31" name="Lekerekített téglalap 30"/>
          <p:cNvSpPr/>
          <p:nvPr/>
        </p:nvSpPr>
        <p:spPr>
          <a:xfrm>
            <a:off x="3543785" y="6790189"/>
            <a:ext cx="1253417" cy="1251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7" name="Folyamatábra: Mágneslemez 36"/>
          <p:cNvSpPr/>
          <p:nvPr/>
        </p:nvSpPr>
        <p:spPr>
          <a:xfrm>
            <a:off x="5216265" y="6856484"/>
            <a:ext cx="442032" cy="5208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yamatábra: Mágneslemez 37"/>
          <p:cNvSpPr/>
          <p:nvPr/>
        </p:nvSpPr>
        <p:spPr>
          <a:xfrm>
            <a:off x="5821074" y="6875255"/>
            <a:ext cx="442032" cy="5208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örbe összekötő 15"/>
          <p:cNvCxnSpPr/>
          <p:nvPr/>
        </p:nvCxnSpPr>
        <p:spPr>
          <a:xfrm rot="5400000">
            <a:off x="3360429" y="832693"/>
            <a:ext cx="656707" cy="2"/>
          </a:xfrm>
          <a:prstGeom prst="curvedConnector3">
            <a:avLst>
              <a:gd name="adj1" fmla="val 5696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örbe összekötő 25"/>
          <p:cNvCxnSpPr/>
          <p:nvPr/>
        </p:nvCxnSpPr>
        <p:spPr>
          <a:xfrm rot="5400000" flipH="1" flipV="1">
            <a:off x="4301987" y="825693"/>
            <a:ext cx="633776" cy="1"/>
          </a:xfrm>
          <a:prstGeom prst="curvedConnector3">
            <a:avLst>
              <a:gd name="adj1" fmla="val 5120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Szövegdoboz 56"/>
          <p:cNvSpPr txBox="1"/>
          <p:nvPr/>
        </p:nvSpPr>
        <p:spPr>
          <a:xfrm>
            <a:off x="1628800" y="701118"/>
            <a:ext cx="87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Görbe összekötő 82"/>
          <p:cNvCxnSpPr>
            <a:stCxn id="29" idx="0"/>
            <a:endCxn id="34" idx="2"/>
          </p:cNvCxnSpPr>
          <p:nvPr/>
        </p:nvCxnSpPr>
        <p:spPr>
          <a:xfrm rot="5400000" flipH="1" flipV="1">
            <a:off x="2403951" y="6661940"/>
            <a:ext cx="345202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Egyenes összekötő nyíllal 87"/>
          <p:cNvCxnSpPr>
            <a:stCxn id="31" idx="3"/>
            <a:endCxn id="38" idx="2"/>
          </p:cNvCxnSpPr>
          <p:nvPr/>
        </p:nvCxnSpPr>
        <p:spPr>
          <a:xfrm flipV="1">
            <a:off x="4797202" y="7135681"/>
            <a:ext cx="1023872" cy="280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Egyenes összekötő nyíllal 89"/>
          <p:cNvCxnSpPr>
            <a:stCxn id="31" idx="3"/>
            <a:endCxn id="37" idx="2"/>
          </p:cNvCxnSpPr>
          <p:nvPr/>
        </p:nvCxnSpPr>
        <p:spPr>
          <a:xfrm flipV="1">
            <a:off x="4797202" y="7116910"/>
            <a:ext cx="419063" cy="299221"/>
          </a:xfrm>
          <a:prstGeom prst="straightConnector1">
            <a:avLst/>
          </a:prstGeom>
          <a:ln>
            <a:prstDash val="sysDot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/>
          <p:nvPr/>
        </p:nvCxnSpPr>
        <p:spPr>
          <a:xfrm>
            <a:off x="3744796" y="6517866"/>
            <a:ext cx="135" cy="300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19" idx="0"/>
          </p:cNvCxnSpPr>
          <p:nvPr/>
        </p:nvCxnSpPr>
        <p:spPr>
          <a:xfrm flipV="1">
            <a:off x="800708" y="508805"/>
            <a:ext cx="1383894" cy="770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Egyenes összekötő nyíllal 122"/>
          <p:cNvCxnSpPr>
            <a:stCxn id="20" idx="2"/>
            <a:endCxn id="34" idx="0"/>
          </p:cNvCxnSpPr>
          <p:nvPr/>
        </p:nvCxnSpPr>
        <p:spPr>
          <a:xfrm>
            <a:off x="781353" y="3872879"/>
            <a:ext cx="1795199" cy="135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Egyenes összekötő nyíllal 124"/>
          <p:cNvCxnSpPr>
            <a:stCxn id="46" idx="0"/>
          </p:cNvCxnSpPr>
          <p:nvPr/>
        </p:nvCxnSpPr>
        <p:spPr>
          <a:xfrm flipH="1" flipV="1">
            <a:off x="4796932" y="3872880"/>
            <a:ext cx="963675" cy="135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Egyenes összekötő nyíllal 127"/>
          <p:cNvCxnSpPr>
            <a:stCxn id="20" idx="0"/>
          </p:cNvCxnSpPr>
          <p:nvPr/>
        </p:nvCxnSpPr>
        <p:spPr>
          <a:xfrm flipV="1">
            <a:off x="781353" y="2125543"/>
            <a:ext cx="1" cy="9007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Szövegdoboz 193"/>
          <p:cNvSpPr txBox="1"/>
          <p:nvPr/>
        </p:nvSpPr>
        <p:spPr>
          <a:xfrm>
            <a:off x="795395" y="4304928"/>
            <a:ext cx="76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 files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Szövegdoboz 194"/>
          <p:cNvSpPr txBox="1"/>
          <p:nvPr/>
        </p:nvSpPr>
        <p:spPr>
          <a:xfrm>
            <a:off x="1800580" y="6533114"/>
            <a:ext cx="76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</a:p>
        </p:txBody>
      </p:sp>
      <p:sp>
        <p:nvSpPr>
          <p:cNvPr id="197" name="Szövegdoboz 196"/>
          <p:cNvSpPr txBox="1"/>
          <p:nvPr/>
        </p:nvSpPr>
        <p:spPr>
          <a:xfrm>
            <a:off x="3815331" y="6495689"/>
            <a:ext cx="235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tructure &amp;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Szövegdoboz 218"/>
          <p:cNvSpPr txBox="1"/>
          <p:nvPr/>
        </p:nvSpPr>
        <p:spPr>
          <a:xfrm>
            <a:off x="2859688" y="701118"/>
            <a:ext cx="75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Szövegdoboz 227"/>
          <p:cNvSpPr txBox="1"/>
          <p:nvPr/>
        </p:nvSpPr>
        <p:spPr>
          <a:xfrm>
            <a:off x="4726125" y="593397"/>
            <a:ext cx="85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Szövegdoboz 234"/>
          <p:cNvSpPr txBox="1"/>
          <p:nvPr/>
        </p:nvSpPr>
        <p:spPr>
          <a:xfrm rot="5400000">
            <a:off x="529447" y="2394548"/>
            <a:ext cx="90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conforms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Szövegdoboz 250"/>
          <p:cNvSpPr txBox="1"/>
          <p:nvPr/>
        </p:nvSpPr>
        <p:spPr>
          <a:xfrm>
            <a:off x="5602180" y="4594121"/>
            <a:ext cx="9231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" name="Szövegdoboz 326"/>
          <p:cNvSpPr txBox="1"/>
          <p:nvPr/>
        </p:nvSpPr>
        <p:spPr>
          <a:xfrm>
            <a:off x="1638190" y="4351739"/>
            <a:ext cx="51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48" name="Szövegdoboz 347"/>
          <p:cNvSpPr txBox="1"/>
          <p:nvPr/>
        </p:nvSpPr>
        <p:spPr>
          <a:xfrm>
            <a:off x="2924944" y="4736976"/>
            <a:ext cx="886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jars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0" name="Szövegdoboz 349"/>
          <p:cNvSpPr txBox="1"/>
          <p:nvPr/>
        </p:nvSpPr>
        <p:spPr>
          <a:xfrm>
            <a:off x="4796932" y="7597551"/>
            <a:ext cx="194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back-ends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2" name="Szövegdoboz 361"/>
          <p:cNvSpPr txBox="1"/>
          <p:nvPr/>
        </p:nvSpPr>
        <p:spPr>
          <a:xfrm>
            <a:off x="5360456" y="6526764"/>
            <a:ext cx="94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</p:txBody>
      </p:sp>
      <p:sp>
        <p:nvSpPr>
          <p:cNvPr id="47" name="Szövegdoboz 46"/>
          <p:cNvSpPr txBox="1"/>
          <p:nvPr/>
        </p:nvSpPr>
        <p:spPr>
          <a:xfrm>
            <a:off x="116629" y="128464"/>
            <a:ext cx="152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Infra</a:t>
            </a:r>
            <a:r>
              <a:rPr lang="hu-HU" dirty="0"/>
              <a:t>-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4" name="Lekerekített téglalap 73"/>
          <p:cNvSpPr/>
          <p:nvPr/>
        </p:nvSpPr>
        <p:spPr>
          <a:xfrm>
            <a:off x="1770032" y="3512840"/>
            <a:ext cx="317113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endParaRPr lang="en-US" dirty="0"/>
          </a:p>
        </p:txBody>
      </p:sp>
      <p:sp>
        <p:nvSpPr>
          <p:cNvPr id="75" name="Lekerekített téglalap 74"/>
          <p:cNvSpPr/>
          <p:nvPr/>
        </p:nvSpPr>
        <p:spPr>
          <a:xfrm>
            <a:off x="5273650" y="2552777"/>
            <a:ext cx="1350372" cy="13201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Workspace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model</a:t>
            </a:r>
            <a:endParaRPr lang="hu-HU" dirty="0" smtClean="0"/>
          </a:p>
          <a:p>
            <a:pPr algn="ctr"/>
            <a:r>
              <a:rPr lang="hu-HU" dirty="0" err="1" smtClean="0"/>
              <a:t>creator</a:t>
            </a:r>
            <a:endParaRPr lang="en-US" dirty="0"/>
          </a:p>
        </p:txBody>
      </p:sp>
      <p:sp>
        <p:nvSpPr>
          <p:cNvPr id="76" name="Lekerekített téglalap 75"/>
          <p:cNvSpPr/>
          <p:nvPr/>
        </p:nvSpPr>
        <p:spPr>
          <a:xfrm>
            <a:off x="3127800" y="2533727"/>
            <a:ext cx="1813368" cy="6756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Repo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loader</a:t>
            </a:r>
            <a:endParaRPr lang="en-US" dirty="0"/>
          </a:p>
        </p:txBody>
      </p:sp>
      <p:sp>
        <p:nvSpPr>
          <p:cNvPr id="77" name="Lekerekített téglalap 76"/>
          <p:cNvSpPr/>
          <p:nvPr/>
        </p:nvSpPr>
        <p:spPr>
          <a:xfrm>
            <a:off x="1784391" y="1712641"/>
            <a:ext cx="1012276" cy="14994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Direct</a:t>
            </a:r>
            <a:r>
              <a:rPr lang="hu-HU" dirty="0" smtClean="0"/>
              <a:t> </a:t>
            </a:r>
          </a:p>
          <a:p>
            <a:pPr algn="ctr"/>
            <a:r>
              <a:rPr lang="hu-HU" dirty="0" err="1" smtClean="0"/>
              <a:t>queries</a:t>
            </a:r>
            <a:endParaRPr lang="en-US" dirty="0"/>
          </a:p>
        </p:txBody>
      </p:sp>
      <p:sp>
        <p:nvSpPr>
          <p:cNvPr id="80" name="Lekerekített téglalap 79"/>
          <p:cNvSpPr/>
          <p:nvPr/>
        </p:nvSpPr>
        <p:spPr>
          <a:xfrm>
            <a:off x="3127801" y="1712640"/>
            <a:ext cx="3496222" cy="5495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Pattern-based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endParaRPr lang="hu-HU" dirty="0" smtClean="0"/>
          </a:p>
        </p:txBody>
      </p:sp>
      <p:sp>
        <p:nvSpPr>
          <p:cNvPr id="82" name="Téglalap 81"/>
          <p:cNvSpPr/>
          <p:nvPr/>
        </p:nvSpPr>
        <p:spPr>
          <a:xfrm>
            <a:off x="1638190" y="128464"/>
            <a:ext cx="510317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84" name="Szövegdoboz 83"/>
          <p:cNvSpPr txBox="1"/>
          <p:nvPr/>
        </p:nvSpPr>
        <p:spPr>
          <a:xfrm>
            <a:off x="1638190" y="135007"/>
            <a:ext cx="51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Eclipse</a:t>
            </a:r>
            <a:r>
              <a:rPr lang="hu-HU" dirty="0" smtClean="0"/>
              <a:t> IDE</a:t>
            </a:r>
            <a:endParaRPr lang="en-US" dirty="0"/>
          </a:p>
        </p:txBody>
      </p:sp>
      <p:sp>
        <p:nvSpPr>
          <p:cNvPr id="226" name="Téglalap 225"/>
          <p:cNvSpPr/>
          <p:nvPr/>
        </p:nvSpPr>
        <p:spPr>
          <a:xfrm>
            <a:off x="7173416" y="4053094"/>
            <a:ext cx="332385" cy="29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3" name="Egyenes összekötő nyíllal 232"/>
          <p:cNvCxnSpPr/>
          <p:nvPr/>
        </p:nvCxnSpPr>
        <p:spPr>
          <a:xfrm flipV="1">
            <a:off x="3270709" y="2226794"/>
            <a:ext cx="0" cy="27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Szövegdoboz 84"/>
          <p:cNvSpPr txBox="1"/>
          <p:nvPr/>
        </p:nvSpPr>
        <p:spPr>
          <a:xfrm>
            <a:off x="3346448" y="2262142"/>
            <a:ext cx="159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</a:t>
            </a:r>
            <a:r>
              <a:rPr lang="hu-H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EMF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Egyenes összekötő nyíllal 85"/>
          <p:cNvCxnSpPr/>
          <p:nvPr/>
        </p:nvCxnSpPr>
        <p:spPr>
          <a:xfrm flipV="1">
            <a:off x="6381328" y="2251403"/>
            <a:ext cx="0" cy="27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Szövegdoboz 86"/>
          <p:cNvSpPr txBox="1"/>
          <p:nvPr/>
        </p:nvSpPr>
        <p:spPr>
          <a:xfrm>
            <a:off x="5013176" y="2262142"/>
            <a:ext cx="137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</a:t>
            </a:r>
            <a:r>
              <a:rPr lang="hu-H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EMF </a:t>
            </a:r>
            <a:r>
              <a:rPr lang="hu-HU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Görbe összekötő 110"/>
          <p:cNvCxnSpPr>
            <a:stCxn id="34" idx="0"/>
            <a:endCxn id="45" idx="0"/>
          </p:cNvCxnSpPr>
          <p:nvPr/>
        </p:nvCxnSpPr>
        <p:spPr>
          <a:xfrm rot="16200000" flipH="1">
            <a:off x="3373454" y="4432437"/>
            <a:ext cx="2" cy="1593807"/>
          </a:xfrm>
          <a:prstGeom prst="curvedConnector3">
            <a:avLst>
              <a:gd name="adj1" fmla="val -114300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647" y="776536"/>
            <a:ext cx="3157289" cy="864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Constant pool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648" y="416496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0646" y="164063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Access rights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648" y="200067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Implemented interfaces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645" y="236071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Fields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644" y="272075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Methods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0643" y="3080791"/>
            <a:ext cx="3157289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128</Words>
  <Application>Microsoft Office PowerPoint</Application>
  <PresentationFormat>A4 Paper (210x297 mm)</PresentationFormat>
  <Paragraphs>89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Office-téma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70</cp:revision>
  <dcterms:created xsi:type="dcterms:W3CDTF">2012-10-04T10:30:46Z</dcterms:created>
  <dcterms:modified xsi:type="dcterms:W3CDTF">2012-10-15T19:31:24Z</dcterms:modified>
</cp:coreProperties>
</file>