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 autoAdjust="0"/>
    <p:restoredTop sz="84526" autoAdjust="0"/>
  </p:normalViewPr>
  <p:slideViewPr>
    <p:cSldViewPr>
      <p:cViewPr>
        <p:scale>
          <a:sx n="125" d="100"/>
          <a:sy n="125" d="100"/>
        </p:scale>
        <p:origin x="-690" y="116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2038D5-8748-48DD-A25A-D0AF25586C10}" type="pres">
      <dgm:prSet presAssocID="{12DE9912-F042-414E-B3B6-FBC124BD5B2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47B5A0-A41F-4ADC-8730-561B3C2419BC}" type="pres">
      <dgm:prSet presAssocID="{3A7FBFD5-C68E-4BFB-B00D-9581F32F27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CAC406-000E-4BB6-9C34-BD0B3882E050}" type="pres">
      <dgm:prSet presAssocID="{DE19FD3A-FEDA-4520-83A1-2BD07D8316B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29BDC-7CAF-4DE5-B604-FFD084883D3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23E9BE2F-0B68-4660-B14B-AA6A221E3C6B}">
      <dgm:prSet phldrT="[Text]"/>
      <dgm:spPr/>
      <dgm:t>
        <a:bodyPr/>
        <a:lstStyle/>
        <a:p>
          <a:r>
            <a:rPr lang="hu-HU" dirty="0" smtClean="0"/>
            <a:t>Eclipse Startup</a:t>
          </a:r>
          <a:endParaRPr lang="en-US" dirty="0"/>
        </a:p>
      </dgm:t>
    </dgm:pt>
    <dgm:pt modelId="{D8C7E8DF-0B6C-45E0-AE5C-2A462014D8C2}" type="parTrans" cxnId="{5AAE8BFD-6E74-44F2-9A1C-AD31AF458949}">
      <dgm:prSet/>
      <dgm:spPr/>
      <dgm:t>
        <a:bodyPr/>
        <a:lstStyle/>
        <a:p>
          <a:endParaRPr lang="en-US"/>
        </a:p>
      </dgm:t>
    </dgm:pt>
    <dgm:pt modelId="{DAF8DBA7-B6FE-4941-AD4C-56B7BECBE0DA}" type="sibTrans" cxnId="{5AAE8BFD-6E74-44F2-9A1C-AD31AF458949}">
      <dgm:prSet/>
      <dgm:spPr/>
      <dgm:t>
        <a:bodyPr/>
        <a:lstStyle/>
        <a:p>
          <a:endParaRPr lang="en-US"/>
        </a:p>
      </dgm:t>
    </dgm:pt>
    <dgm:pt modelId="{99F541C9-4B89-4720-8419-4756B8A83A7E}">
      <dgm:prSet phldrT="[Text]"/>
      <dgm:spPr/>
      <dgm:t>
        <a:bodyPr/>
        <a:lstStyle/>
        <a:p>
          <a:r>
            <a:rPr lang="hu-HU" smtClean="0"/>
            <a:t>Java code changes</a:t>
          </a:r>
          <a:endParaRPr lang="en-US" dirty="0"/>
        </a:p>
      </dgm:t>
    </dgm:pt>
    <dgm:pt modelId="{7FF73C21-1B15-4FC2-A655-33C7A363E49E}" type="parTrans" cxnId="{06B2DD58-DC8C-487B-8734-F86528E2E808}">
      <dgm:prSet/>
      <dgm:spPr/>
      <dgm:t>
        <a:bodyPr/>
        <a:lstStyle/>
        <a:p>
          <a:endParaRPr lang="en-US"/>
        </a:p>
      </dgm:t>
    </dgm:pt>
    <dgm:pt modelId="{6783C4DC-314E-474B-A502-3DEC5A16B774}" type="sibTrans" cxnId="{06B2DD58-DC8C-487B-8734-F86528E2E808}">
      <dgm:prSet/>
      <dgm:spPr/>
      <dgm:t>
        <a:bodyPr/>
        <a:lstStyle/>
        <a:p>
          <a:endParaRPr lang="en-US"/>
        </a:p>
      </dgm:t>
    </dgm:pt>
    <dgm:pt modelId="{6DF77C84-12E0-4FB5-8064-8EDC512450E3}">
      <dgm:prSet phldrT="[Text]" custT="1"/>
      <dgm:spPr/>
      <dgm:t>
        <a:bodyPr/>
        <a:lstStyle/>
        <a:p>
          <a:r>
            <a:rPr lang="hu-HU" sz="1200" dirty="0" smtClean="0"/>
            <a:t>Incremental model update</a:t>
          </a:r>
          <a:endParaRPr lang="en-US" sz="1200" dirty="0"/>
        </a:p>
      </dgm:t>
    </dgm:pt>
    <dgm:pt modelId="{1F4F7CEC-3472-4DE6-BCBB-B78220C95E64}" type="parTrans" cxnId="{135A5854-BABD-433B-8CEC-A844C3AE38CF}">
      <dgm:prSet/>
      <dgm:spPr/>
      <dgm:t>
        <a:bodyPr/>
        <a:lstStyle/>
        <a:p>
          <a:endParaRPr lang="en-US"/>
        </a:p>
      </dgm:t>
    </dgm:pt>
    <dgm:pt modelId="{789AD4C8-6B51-42CF-8E78-ECFE7CF0480C}" type="sibTrans" cxnId="{135A5854-BABD-433B-8CEC-A844C3AE38CF}">
      <dgm:prSet/>
      <dgm:spPr/>
      <dgm:t>
        <a:bodyPr/>
        <a:lstStyle/>
        <a:p>
          <a:endParaRPr lang="en-US"/>
        </a:p>
      </dgm:t>
    </dgm:pt>
    <dgm:pt modelId="{FFBE7152-9240-4F05-A484-F353574ADCAB}">
      <dgm:prSet phldrT="[Text]" custT="1"/>
      <dgm:spPr/>
      <dgm:t>
        <a:bodyPr/>
        <a:lstStyle/>
        <a:p>
          <a:r>
            <a:rPr lang="hu-HU" sz="1200" dirty="0" smtClean="0"/>
            <a:t>Load Java Model Structure</a:t>
          </a:r>
          <a:endParaRPr lang="en-US" sz="1200" dirty="0"/>
        </a:p>
      </dgm:t>
    </dgm:pt>
    <dgm:pt modelId="{820FAF01-879D-4575-B712-A5AE44D8C44B}" type="parTrans" cxnId="{479AC3EF-EAD1-446E-81B7-E2156BCA1992}">
      <dgm:prSet/>
      <dgm:spPr/>
      <dgm:t>
        <a:bodyPr/>
        <a:lstStyle/>
        <a:p>
          <a:endParaRPr lang="en-US"/>
        </a:p>
      </dgm:t>
    </dgm:pt>
    <dgm:pt modelId="{77E59311-2344-42DB-895D-7F567335CD24}" type="sibTrans" cxnId="{479AC3EF-EAD1-446E-81B7-E2156BCA1992}">
      <dgm:prSet/>
      <dgm:spPr/>
      <dgm:t>
        <a:bodyPr/>
        <a:lstStyle/>
        <a:p>
          <a:endParaRPr lang="en-US"/>
        </a:p>
      </dgm:t>
    </dgm:pt>
    <dgm:pt modelId="{78755EBA-6679-4B9D-8D4B-522C3AFAE4EC}">
      <dgm:prSet phldrT="[Text]" custT="1"/>
      <dgm:spPr/>
      <dgm:t>
        <a:bodyPr/>
        <a:lstStyle/>
        <a:p>
          <a:r>
            <a:rPr lang="hu-HU" sz="1200" dirty="0" smtClean="0"/>
            <a:t>Search dependencies</a:t>
          </a:r>
          <a:endParaRPr lang="en-US" sz="1200" dirty="0"/>
        </a:p>
      </dgm:t>
    </dgm:pt>
    <dgm:pt modelId="{A02A6A6C-ACFD-425B-AD36-E4594313EC18}" type="parTrans" cxnId="{FE34B8AA-9CA5-4F2B-9F7E-ECD5B6EBE472}">
      <dgm:prSet/>
      <dgm:spPr/>
      <dgm:t>
        <a:bodyPr/>
        <a:lstStyle/>
        <a:p>
          <a:endParaRPr lang="en-US"/>
        </a:p>
      </dgm:t>
    </dgm:pt>
    <dgm:pt modelId="{66D92159-229F-4E0B-ADD0-E76E21829947}" type="sibTrans" cxnId="{FE34B8AA-9CA5-4F2B-9F7E-ECD5B6EBE472}">
      <dgm:prSet/>
      <dgm:spPr/>
      <dgm:t>
        <a:bodyPr/>
        <a:lstStyle/>
        <a:p>
          <a:endParaRPr lang="en-US"/>
        </a:p>
      </dgm:t>
    </dgm:pt>
    <dgm:pt modelId="{89F9240B-9632-4DE3-A228-C4F6C570DB12}">
      <dgm:prSet phldrT="[Text]"/>
      <dgm:spPr/>
      <dgm:t>
        <a:bodyPr/>
        <a:lstStyle/>
        <a:p>
          <a:r>
            <a:rPr lang="hu-HU" dirty="0" smtClean="0"/>
            <a:t>Eclipse shuts down</a:t>
          </a:r>
          <a:endParaRPr lang="en-US" dirty="0"/>
        </a:p>
      </dgm:t>
    </dgm:pt>
    <dgm:pt modelId="{DC2C9175-D928-4325-9FE6-62CE8319C006}" type="parTrans" cxnId="{7FA0605E-2EFF-4E84-AF45-1B988B346457}">
      <dgm:prSet/>
      <dgm:spPr/>
      <dgm:t>
        <a:bodyPr/>
        <a:lstStyle/>
        <a:p>
          <a:endParaRPr lang="en-US"/>
        </a:p>
      </dgm:t>
    </dgm:pt>
    <dgm:pt modelId="{C1791B6B-7A02-4573-AE05-8D217DFC7DF9}" type="sibTrans" cxnId="{7FA0605E-2EFF-4E84-AF45-1B988B346457}">
      <dgm:prSet/>
      <dgm:spPr/>
      <dgm:t>
        <a:bodyPr/>
        <a:lstStyle/>
        <a:p>
          <a:endParaRPr lang="en-US"/>
        </a:p>
      </dgm:t>
    </dgm:pt>
    <dgm:pt modelId="{1436DA99-98D2-46A6-9879-A64FA746FADF}">
      <dgm:prSet phldrT="[Text]" custT="1"/>
      <dgm:spPr/>
      <dgm:t>
        <a:bodyPr/>
        <a:lstStyle/>
        <a:p>
          <a:r>
            <a:rPr lang="hu-HU" sz="1200" dirty="0" smtClean="0"/>
            <a:t>Save model to disk</a:t>
          </a:r>
          <a:endParaRPr lang="en-US" sz="1200" dirty="0"/>
        </a:p>
      </dgm:t>
    </dgm:pt>
    <dgm:pt modelId="{0A7594E5-AF2F-404C-A970-3D7343362F2A}" type="parTrans" cxnId="{85291B55-A46C-4F11-9303-8BBB4F27B9AE}">
      <dgm:prSet/>
      <dgm:spPr/>
      <dgm:t>
        <a:bodyPr/>
        <a:lstStyle/>
        <a:p>
          <a:endParaRPr lang="en-US"/>
        </a:p>
      </dgm:t>
    </dgm:pt>
    <dgm:pt modelId="{68452923-C40B-4D69-A47A-A6F4FA97D1E9}" type="sibTrans" cxnId="{85291B55-A46C-4F11-9303-8BBB4F27B9AE}">
      <dgm:prSet/>
      <dgm:spPr/>
      <dgm:t>
        <a:bodyPr/>
        <a:lstStyle/>
        <a:p>
          <a:endParaRPr lang="en-US"/>
        </a:p>
      </dgm:t>
    </dgm:pt>
    <dgm:pt modelId="{69203A6C-F9FD-4B47-B29D-A3FD54DF983B}">
      <dgm:prSet phldrT="[Text]" custT="1"/>
      <dgm:spPr/>
      <dgm:t>
        <a:bodyPr/>
        <a:lstStyle/>
        <a:p>
          <a:r>
            <a:rPr lang="hu-HU" sz="1200" dirty="0" smtClean="0"/>
            <a:t>Subscribe for Java Model change</a:t>
          </a:r>
          <a:endParaRPr lang="en-US" sz="1200" dirty="0"/>
        </a:p>
      </dgm:t>
    </dgm:pt>
    <dgm:pt modelId="{73B75FEB-7731-45AB-A7B5-553836A1EAC2}" type="parTrans" cxnId="{CB383971-8103-4059-9B53-2CAA39F78040}">
      <dgm:prSet/>
      <dgm:spPr/>
      <dgm:t>
        <a:bodyPr/>
        <a:lstStyle/>
        <a:p>
          <a:endParaRPr lang="en-US"/>
        </a:p>
      </dgm:t>
    </dgm:pt>
    <dgm:pt modelId="{E6709D32-8BFD-4CEE-8D17-86D610F20E8D}" type="sibTrans" cxnId="{CB383971-8103-4059-9B53-2CAA39F78040}">
      <dgm:prSet/>
      <dgm:spPr/>
      <dgm:t>
        <a:bodyPr/>
        <a:lstStyle/>
        <a:p>
          <a:endParaRPr lang="en-US"/>
        </a:p>
      </dgm:t>
    </dgm:pt>
    <dgm:pt modelId="{F5B10830-9B9E-43F2-A9C2-F3FB4AC10FE0}" type="pres">
      <dgm:prSet presAssocID="{FDB29BDC-7CAF-4DE5-B604-FFD084883D35}" presName="linearFlow" presStyleCnt="0">
        <dgm:presLayoutVars>
          <dgm:dir/>
          <dgm:animLvl val="lvl"/>
          <dgm:resizeHandles val="exact"/>
        </dgm:presLayoutVars>
      </dgm:prSet>
      <dgm:spPr/>
    </dgm:pt>
    <dgm:pt modelId="{C06F00B3-02B3-4157-9556-F6BE00EE11F0}" type="pres">
      <dgm:prSet presAssocID="{23E9BE2F-0B68-4660-B14B-AA6A221E3C6B}" presName="composite" presStyleCnt="0"/>
      <dgm:spPr/>
    </dgm:pt>
    <dgm:pt modelId="{A0DC9EAA-5056-45E0-8AE0-895707891302}" type="pres">
      <dgm:prSet presAssocID="{23E9BE2F-0B68-4660-B14B-AA6A221E3C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BCE30-B0A2-4FEA-AA20-530F7C5B4F57}" type="pres">
      <dgm:prSet presAssocID="{23E9BE2F-0B68-4660-B14B-AA6A221E3C6B}" presName="parSh" presStyleLbl="node1" presStyleIdx="0" presStyleCnt="3"/>
      <dgm:spPr/>
      <dgm:t>
        <a:bodyPr/>
        <a:lstStyle/>
        <a:p>
          <a:endParaRPr lang="en-US"/>
        </a:p>
      </dgm:t>
    </dgm:pt>
    <dgm:pt modelId="{E5FF585A-6EEB-4240-B449-78DB777BD3C8}" type="pres">
      <dgm:prSet presAssocID="{23E9BE2F-0B68-4660-B14B-AA6A221E3C6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601EB-83B9-4501-849D-EC92EFED9F85}" type="pres">
      <dgm:prSet presAssocID="{DAF8DBA7-B6FE-4941-AD4C-56B7BECBE0D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ED2D54-0A47-4A18-9FB7-1BCA81BBFF52}" type="pres">
      <dgm:prSet presAssocID="{DAF8DBA7-B6FE-4941-AD4C-56B7BECBE0DA}" presName="connTx" presStyleLbl="sibTrans2D1" presStyleIdx="0" presStyleCnt="2"/>
      <dgm:spPr/>
      <dgm:t>
        <a:bodyPr/>
        <a:lstStyle/>
        <a:p>
          <a:endParaRPr lang="en-US"/>
        </a:p>
      </dgm:t>
    </dgm:pt>
    <dgm:pt modelId="{7169E490-A7BD-4136-8407-4A06301D4DE3}" type="pres">
      <dgm:prSet presAssocID="{99F541C9-4B89-4720-8419-4756B8A83A7E}" presName="composite" presStyleCnt="0"/>
      <dgm:spPr/>
    </dgm:pt>
    <dgm:pt modelId="{2A92E57F-79B2-4C10-BC93-A1402D7A3349}" type="pres">
      <dgm:prSet presAssocID="{99F541C9-4B89-4720-8419-4756B8A83A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EBD48-39FE-46A3-8159-E25C865C6BF8}" type="pres">
      <dgm:prSet presAssocID="{99F541C9-4B89-4720-8419-4756B8A83A7E}" presName="parSh" presStyleLbl="node1" presStyleIdx="1" presStyleCnt="3"/>
      <dgm:spPr/>
      <dgm:t>
        <a:bodyPr/>
        <a:lstStyle/>
        <a:p>
          <a:endParaRPr lang="en-US"/>
        </a:p>
      </dgm:t>
    </dgm:pt>
    <dgm:pt modelId="{884BE4BE-800C-4710-B702-504DB05EE476}" type="pres">
      <dgm:prSet presAssocID="{99F541C9-4B89-4720-8419-4756B8A83A7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E8F0-029E-4C04-A790-62927A941AD2}" type="pres">
      <dgm:prSet presAssocID="{6783C4DC-314E-474B-A502-3DEC5A16B7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9A67C2B-FE37-47A0-A735-F7D2F807D3CE}" type="pres">
      <dgm:prSet presAssocID="{6783C4DC-314E-474B-A502-3DEC5A16B774}" presName="connTx" presStyleLbl="sibTrans2D1" presStyleIdx="1" presStyleCnt="2"/>
      <dgm:spPr/>
      <dgm:t>
        <a:bodyPr/>
        <a:lstStyle/>
        <a:p>
          <a:endParaRPr lang="en-US"/>
        </a:p>
      </dgm:t>
    </dgm:pt>
    <dgm:pt modelId="{68038FCE-106C-4E6E-AAA2-3A5CC5573F91}" type="pres">
      <dgm:prSet presAssocID="{89F9240B-9632-4DE3-A228-C4F6C570DB12}" presName="composite" presStyleCnt="0"/>
      <dgm:spPr/>
    </dgm:pt>
    <dgm:pt modelId="{72E70E8A-5A96-49D6-93D9-6BA4AF3C2BF1}" type="pres">
      <dgm:prSet presAssocID="{89F9240B-9632-4DE3-A228-C4F6C570DB1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90DA7-A1FF-4A37-9F8A-8D2DD806CA18}" type="pres">
      <dgm:prSet presAssocID="{89F9240B-9632-4DE3-A228-C4F6C570DB12}" presName="parSh" presStyleLbl="node1" presStyleIdx="2" presStyleCnt="3"/>
      <dgm:spPr/>
      <dgm:t>
        <a:bodyPr/>
        <a:lstStyle/>
        <a:p>
          <a:endParaRPr lang="en-US"/>
        </a:p>
      </dgm:t>
    </dgm:pt>
    <dgm:pt modelId="{4F829F7E-28CF-423F-A6F0-12DFDC90ED6F}" type="pres">
      <dgm:prSet presAssocID="{89F9240B-9632-4DE3-A228-C4F6C570DB1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82171-8A85-4529-BAE7-A1B25404C7F9}" type="presOf" srcId="{99F541C9-4B89-4720-8419-4756B8A83A7E}" destId="{F29EBD48-39FE-46A3-8159-E25C865C6BF8}" srcOrd="1" destOrd="0" presId="urn:microsoft.com/office/officeart/2005/8/layout/process3"/>
    <dgm:cxn modelId="{1084EE26-F00B-4AD1-AD37-186AB6CC6875}" type="presOf" srcId="{89F9240B-9632-4DE3-A228-C4F6C570DB12}" destId="{B9490DA7-A1FF-4A37-9F8A-8D2DD806CA18}" srcOrd="1" destOrd="0" presId="urn:microsoft.com/office/officeart/2005/8/layout/process3"/>
    <dgm:cxn modelId="{67A80E91-FF97-4594-8936-4377EFF6BD15}" type="presOf" srcId="{6783C4DC-314E-474B-A502-3DEC5A16B774}" destId="{F14FE8F0-029E-4C04-A790-62927A941AD2}" srcOrd="0" destOrd="0" presId="urn:microsoft.com/office/officeart/2005/8/layout/process3"/>
    <dgm:cxn modelId="{06B2DD58-DC8C-487B-8734-F86528E2E808}" srcId="{FDB29BDC-7CAF-4DE5-B604-FFD084883D35}" destId="{99F541C9-4B89-4720-8419-4756B8A83A7E}" srcOrd="1" destOrd="0" parTransId="{7FF73C21-1B15-4FC2-A655-33C7A363E49E}" sibTransId="{6783C4DC-314E-474B-A502-3DEC5A16B774}"/>
    <dgm:cxn modelId="{F7142B95-0AEC-4547-8C6D-17C067423A94}" type="presOf" srcId="{6DF77C84-12E0-4FB5-8064-8EDC512450E3}" destId="{884BE4BE-800C-4710-B702-504DB05EE476}" srcOrd="0" destOrd="1" presId="urn:microsoft.com/office/officeart/2005/8/layout/process3"/>
    <dgm:cxn modelId="{810330E6-CAFA-4596-8074-DFC8F48A76FF}" type="presOf" srcId="{89F9240B-9632-4DE3-A228-C4F6C570DB12}" destId="{72E70E8A-5A96-49D6-93D9-6BA4AF3C2BF1}" srcOrd="0" destOrd="0" presId="urn:microsoft.com/office/officeart/2005/8/layout/process3"/>
    <dgm:cxn modelId="{1C2320A5-CFFE-4DEF-94E4-01496665B7E5}" type="presOf" srcId="{DAF8DBA7-B6FE-4941-AD4C-56B7BECBE0DA}" destId="{CEB601EB-83B9-4501-849D-EC92EFED9F85}" srcOrd="0" destOrd="0" presId="urn:microsoft.com/office/officeart/2005/8/layout/process3"/>
    <dgm:cxn modelId="{CB383971-8103-4059-9B53-2CAA39F78040}" srcId="{99F541C9-4B89-4720-8419-4756B8A83A7E}" destId="{69203A6C-F9FD-4B47-B29D-A3FD54DF983B}" srcOrd="0" destOrd="0" parTransId="{73B75FEB-7731-45AB-A7B5-553836A1EAC2}" sibTransId="{E6709D32-8BFD-4CEE-8D17-86D610F20E8D}"/>
    <dgm:cxn modelId="{D4B85A7F-E0BF-4573-B046-8BBB6A4FD835}" type="presOf" srcId="{1436DA99-98D2-46A6-9879-A64FA746FADF}" destId="{4F829F7E-28CF-423F-A6F0-12DFDC90ED6F}" srcOrd="0" destOrd="0" presId="urn:microsoft.com/office/officeart/2005/8/layout/process3"/>
    <dgm:cxn modelId="{5BC518E1-BB78-4BFC-BFCA-9B805A9E117D}" type="presOf" srcId="{FFBE7152-9240-4F05-A484-F353574ADCAB}" destId="{E5FF585A-6EEB-4240-B449-78DB777BD3C8}" srcOrd="0" destOrd="0" presId="urn:microsoft.com/office/officeart/2005/8/layout/process3"/>
    <dgm:cxn modelId="{863F57C8-C6B5-4032-9DE4-4796C9ADA769}" type="presOf" srcId="{DAF8DBA7-B6FE-4941-AD4C-56B7BECBE0DA}" destId="{57ED2D54-0A47-4A18-9FB7-1BCA81BBFF52}" srcOrd="1" destOrd="0" presId="urn:microsoft.com/office/officeart/2005/8/layout/process3"/>
    <dgm:cxn modelId="{479AC3EF-EAD1-446E-81B7-E2156BCA1992}" srcId="{23E9BE2F-0B68-4660-B14B-AA6A221E3C6B}" destId="{FFBE7152-9240-4F05-A484-F353574ADCAB}" srcOrd="0" destOrd="0" parTransId="{820FAF01-879D-4575-B712-A5AE44D8C44B}" sibTransId="{77E59311-2344-42DB-895D-7F567335CD24}"/>
    <dgm:cxn modelId="{B1A3AEC1-B711-4955-9479-13A874A02CAA}" type="presOf" srcId="{69203A6C-F9FD-4B47-B29D-A3FD54DF983B}" destId="{884BE4BE-800C-4710-B702-504DB05EE476}" srcOrd="0" destOrd="0" presId="urn:microsoft.com/office/officeart/2005/8/layout/process3"/>
    <dgm:cxn modelId="{77FB54BB-865A-4E95-A2C8-D73B04A1241B}" type="presOf" srcId="{FDB29BDC-7CAF-4DE5-B604-FFD084883D35}" destId="{F5B10830-9B9E-43F2-A9C2-F3FB4AC10FE0}" srcOrd="0" destOrd="0" presId="urn:microsoft.com/office/officeart/2005/8/layout/process3"/>
    <dgm:cxn modelId="{E3A16923-AEC2-41C6-9C87-27E9C01BC137}" type="presOf" srcId="{23E9BE2F-0B68-4660-B14B-AA6A221E3C6B}" destId="{8B3BCE30-B0A2-4FEA-AA20-530F7C5B4F57}" srcOrd="1" destOrd="0" presId="urn:microsoft.com/office/officeart/2005/8/layout/process3"/>
    <dgm:cxn modelId="{DD3A013F-1236-412D-84B4-A89D138A4176}" type="presOf" srcId="{23E9BE2F-0B68-4660-B14B-AA6A221E3C6B}" destId="{A0DC9EAA-5056-45E0-8AE0-895707891302}" srcOrd="0" destOrd="0" presId="urn:microsoft.com/office/officeart/2005/8/layout/process3"/>
    <dgm:cxn modelId="{135A5854-BABD-433B-8CEC-A844C3AE38CF}" srcId="{99F541C9-4B89-4720-8419-4756B8A83A7E}" destId="{6DF77C84-12E0-4FB5-8064-8EDC512450E3}" srcOrd="1" destOrd="0" parTransId="{1F4F7CEC-3472-4DE6-BCBB-B78220C95E64}" sibTransId="{789AD4C8-6B51-42CF-8E78-ECFE7CF0480C}"/>
    <dgm:cxn modelId="{E7B05916-2D79-47BD-872A-5AC477D37932}" type="presOf" srcId="{99F541C9-4B89-4720-8419-4756B8A83A7E}" destId="{2A92E57F-79B2-4C10-BC93-A1402D7A3349}" srcOrd="0" destOrd="0" presId="urn:microsoft.com/office/officeart/2005/8/layout/process3"/>
    <dgm:cxn modelId="{62251BA5-372E-4AED-A0F5-77CCB9CCC3E8}" type="presOf" srcId="{78755EBA-6679-4B9D-8D4B-522C3AFAE4EC}" destId="{E5FF585A-6EEB-4240-B449-78DB777BD3C8}" srcOrd="0" destOrd="1" presId="urn:microsoft.com/office/officeart/2005/8/layout/process3"/>
    <dgm:cxn modelId="{85291B55-A46C-4F11-9303-8BBB4F27B9AE}" srcId="{89F9240B-9632-4DE3-A228-C4F6C570DB12}" destId="{1436DA99-98D2-46A6-9879-A64FA746FADF}" srcOrd="0" destOrd="0" parTransId="{0A7594E5-AF2F-404C-A970-3D7343362F2A}" sibTransId="{68452923-C40B-4D69-A47A-A6F4FA97D1E9}"/>
    <dgm:cxn modelId="{5AAE8BFD-6E74-44F2-9A1C-AD31AF458949}" srcId="{FDB29BDC-7CAF-4DE5-B604-FFD084883D35}" destId="{23E9BE2F-0B68-4660-B14B-AA6A221E3C6B}" srcOrd="0" destOrd="0" parTransId="{D8C7E8DF-0B6C-45E0-AE5C-2A462014D8C2}" sibTransId="{DAF8DBA7-B6FE-4941-AD4C-56B7BECBE0DA}"/>
    <dgm:cxn modelId="{26F43017-4FAA-444A-AA86-2110224F603F}" type="presOf" srcId="{6783C4DC-314E-474B-A502-3DEC5A16B774}" destId="{39A67C2B-FE37-47A0-A735-F7D2F807D3CE}" srcOrd="1" destOrd="0" presId="urn:microsoft.com/office/officeart/2005/8/layout/process3"/>
    <dgm:cxn modelId="{FE34B8AA-9CA5-4F2B-9F7E-ECD5B6EBE472}" srcId="{23E9BE2F-0B68-4660-B14B-AA6A221E3C6B}" destId="{78755EBA-6679-4B9D-8D4B-522C3AFAE4EC}" srcOrd="1" destOrd="0" parTransId="{A02A6A6C-ACFD-425B-AD36-E4594313EC18}" sibTransId="{66D92159-229F-4E0B-ADD0-E76E21829947}"/>
    <dgm:cxn modelId="{7FA0605E-2EFF-4E84-AF45-1B988B346457}" srcId="{FDB29BDC-7CAF-4DE5-B604-FFD084883D35}" destId="{89F9240B-9632-4DE3-A228-C4F6C570DB12}" srcOrd="2" destOrd="0" parTransId="{DC2C9175-D928-4325-9FE6-62CE8319C006}" sibTransId="{C1791B6B-7A02-4573-AE05-8D217DFC7DF9}"/>
    <dgm:cxn modelId="{DEB11943-162E-423D-9B4E-A5DEF418842E}" type="presParOf" srcId="{F5B10830-9B9E-43F2-A9C2-F3FB4AC10FE0}" destId="{C06F00B3-02B3-4157-9556-F6BE00EE11F0}" srcOrd="0" destOrd="0" presId="urn:microsoft.com/office/officeart/2005/8/layout/process3"/>
    <dgm:cxn modelId="{61FADB71-EB22-4308-B6E7-36CD964CEF90}" type="presParOf" srcId="{C06F00B3-02B3-4157-9556-F6BE00EE11F0}" destId="{A0DC9EAA-5056-45E0-8AE0-895707891302}" srcOrd="0" destOrd="0" presId="urn:microsoft.com/office/officeart/2005/8/layout/process3"/>
    <dgm:cxn modelId="{87ECB926-E85E-434B-96BF-0626B61CB765}" type="presParOf" srcId="{C06F00B3-02B3-4157-9556-F6BE00EE11F0}" destId="{8B3BCE30-B0A2-4FEA-AA20-530F7C5B4F57}" srcOrd="1" destOrd="0" presId="urn:microsoft.com/office/officeart/2005/8/layout/process3"/>
    <dgm:cxn modelId="{0DF8FD8F-AC9C-4988-8232-DAA8C612799B}" type="presParOf" srcId="{C06F00B3-02B3-4157-9556-F6BE00EE11F0}" destId="{E5FF585A-6EEB-4240-B449-78DB777BD3C8}" srcOrd="2" destOrd="0" presId="urn:microsoft.com/office/officeart/2005/8/layout/process3"/>
    <dgm:cxn modelId="{E9C9F560-E3AA-497A-B3EE-C53B3AD8C286}" type="presParOf" srcId="{F5B10830-9B9E-43F2-A9C2-F3FB4AC10FE0}" destId="{CEB601EB-83B9-4501-849D-EC92EFED9F85}" srcOrd="1" destOrd="0" presId="urn:microsoft.com/office/officeart/2005/8/layout/process3"/>
    <dgm:cxn modelId="{A74D81F0-665C-4A64-9FC8-CC289AF0F79A}" type="presParOf" srcId="{CEB601EB-83B9-4501-849D-EC92EFED9F85}" destId="{57ED2D54-0A47-4A18-9FB7-1BCA81BBFF52}" srcOrd="0" destOrd="0" presId="urn:microsoft.com/office/officeart/2005/8/layout/process3"/>
    <dgm:cxn modelId="{3D4EE52F-3AC8-40A1-855F-42D5716F9F20}" type="presParOf" srcId="{F5B10830-9B9E-43F2-A9C2-F3FB4AC10FE0}" destId="{7169E490-A7BD-4136-8407-4A06301D4DE3}" srcOrd="2" destOrd="0" presId="urn:microsoft.com/office/officeart/2005/8/layout/process3"/>
    <dgm:cxn modelId="{844052C7-52E0-42C6-A0FD-0CFCF25E5E07}" type="presParOf" srcId="{7169E490-A7BD-4136-8407-4A06301D4DE3}" destId="{2A92E57F-79B2-4C10-BC93-A1402D7A3349}" srcOrd="0" destOrd="0" presId="urn:microsoft.com/office/officeart/2005/8/layout/process3"/>
    <dgm:cxn modelId="{A1952617-746A-4249-A711-B624D88746DF}" type="presParOf" srcId="{7169E490-A7BD-4136-8407-4A06301D4DE3}" destId="{F29EBD48-39FE-46A3-8159-E25C865C6BF8}" srcOrd="1" destOrd="0" presId="urn:microsoft.com/office/officeart/2005/8/layout/process3"/>
    <dgm:cxn modelId="{6892C5AD-B028-4851-875E-9B27942B028E}" type="presParOf" srcId="{7169E490-A7BD-4136-8407-4A06301D4DE3}" destId="{884BE4BE-800C-4710-B702-504DB05EE476}" srcOrd="2" destOrd="0" presId="urn:microsoft.com/office/officeart/2005/8/layout/process3"/>
    <dgm:cxn modelId="{A91D98CA-9DEC-45D7-B4A7-581455D489E4}" type="presParOf" srcId="{F5B10830-9B9E-43F2-A9C2-F3FB4AC10FE0}" destId="{F14FE8F0-029E-4C04-A790-62927A941AD2}" srcOrd="3" destOrd="0" presId="urn:microsoft.com/office/officeart/2005/8/layout/process3"/>
    <dgm:cxn modelId="{C0F11EB5-871B-44FA-819D-5494D031226C}" type="presParOf" srcId="{F14FE8F0-029E-4C04-A790-62927A941AD2}" destId="{39A67C2B-FE37-47A0-A735-F7D2F807D3CE}" srcOrd="0" destOrd="0" presId="urn:microsoft.com/office/officeart/2005/8/layout/process3"/>
    <dgm:cxn modelId="{54FB7B76-DAEB-4E4F-86B6-9C4FCCEB9197}" type="presParOf" srcId="{F5B10830-9B9E-43F2-A9C2-F3FB4AC10FE0}" destId="{68038FCE-106C-4E6E-AAA2-3A5CC5573F91}" srcOrd="4" destOrd="0" presId="urn:microsoft.com/office/officeart/2005/8/layout/process3"/>
    <dgm:cxn modelId="{61852A84-9773-49BB-A7D9-D07129C54168}" type="presParOf" srcId="{68038FCE-106C-4E6E-AAA2-3A5CC5573F91}" destId="{72E70E8A-5A96-49D6-93D9-6BA4AF3C2BF1}" srcOrd="0" destOrd="0" presId="urn:microsoft.com/office/officeart/2005/8/layout/process3"/>
    <dgm:cxn modelId="{2BE91984-613F-47C9-8D16-C5788A18641A}" type="presParOf" srcId="{68038FCE-106C-4E6E-AAA2-3A5CC5573F91}" destId="{B9490DA7-A1FF-4A37-9F8A-8D2DD806CA18}" srcOrd="1" destOrd="0" presId="urn:microsoft.com/office/officeart/2005/8/layout/process3"/>
    <dgm:cxn modelId="{BEB5E81E-7801-4515-A2B6-B25AAC621F57}" type="presParOf" srcId="{68038FCE-106C-4E6E-AAA2-3A5CC5573F91}" destId="{4F829F7E-28CF-423F-A6F0-12DFDC90ED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CE30-B0A2-4FEA-AA20-530F7C5B4F57}">
      <dsp:nvSpPr>
        <dsp:cNvPr id="0" name=""/>
        <dsp:cNvSpPr/>
      </dsp:nvSpPr>
      <dsp:spPr>
        <a:xfrm>
          <a:off x="303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Startup</a:t>
          </a:r>
          <a:endParaRPr lang="en-US" sz="1400" kern="1200" dirty="0"/>
        </a:p>
      </dsp:txBody>
      <dsp:txXfrm>
        <a:off x="3030" y="49036"/>
        <a:ext cx="1377953" cy="546557"/>
      </dsp:txXfrm>
    </dsp:sp>
    <dsp:sp modelId="{E5FF585A-6EEB-4240-B449-78DB777BD3C8}">
      <dsp:nvSpPr>
        <dsp:cNvPr id="0" name=""/>
        <dsp:cNvSpPr/>
      </dsp:nvSpPr>
      <dsp:spPr>
        <a:xfrm>
          <a:off x="285262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Load Java Model Structure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Search dependencies</a:t>
          </a:r>
          <a:endParaRPr lang="en-US" sz="1200" kern="1200" dirty="0"/>
        </a:p>
      </dsp:txBody>
      <dsp:txXfrm>
        <a:off x="317691" y="628023"/>
        <a:ext cx="1313095" cy="1042366"/>
      </dsp:txXfrm>
    </dsp:sp>
    <dsp:sp modelId="{CEB601EB-83B9-4501-849D-EC92EFED9F85}">
      <dsp:nvSpPr>
        <dsp:cNvPr id="0" name=""/>
        <dsp:cNvSpPr/>
      </dsp:nvSpPr>
      <dsp:spPr>
        <a:xfrm>
          <a:off x="1589877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89877" y="219394"/>
        <a:ext cx="339931" cy="205842"/>
      </dsp:txXfrm>
    </dsp:sp>
    <dsp:sp modelId="{F29EBD48-39FE-46A3-8159-E25C865C6BF8}">
      <dsp:nvSpPr>
        <dsp:cNvPr id="0" name=""/>
        <dsp:cNvSpPr/>
      </dsp:nvSpPr>
      <dsp:spPr>
        <a:xfrm>
          <a:off x="2216555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Java code changes</a:t>
          </a:r>
          <a:endParaRPr lang="en-US" sz="1400" kern="1200" dirty="0"/>
        </a:p>
      </dsp:txBody>
      <dsp:txXfrm>
        <a:off x="2216555" y="49036"/>
        <a:ext cx="1377953" cy="546557"/>
      </dsp:txXfrm>
    </dsp:sp>
    <dsp:sp modelId="{884BE4BE-800C-4710-B702-504DB05EE476}">
      <dsp:nvSpPr>
        <dsp:cNvPr id="0" name=""/>
        <dsp:cNvSpPr/>
      </dsp:nvSpPr>
      <dsp:spPr>
        <a:xfrm>
          <a:off x="2498786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Subscribe for Java Model change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Incremental model update</a:t>
          </a:r>
          <a:endParaRPr lang="en-US" sz="1200" kern="1200" dirty="0"/>
        </a:p>
      </dsp:txBody>
      <dsp:txXfrm>
        <a:off x="2531215" y="628023"/>
        <a:ext cx="1313095" cy="1042366"/>
      </dsp:txXfrm>
    </dsp:sp>
    <dsp:sp modelId="{F14FE8F0-029E-4C04-A790-62927A941AD2}">
      <dsp:nvSpPr>
        <dsp:cNvPr id="0" name=""/>
        <dsp:cNvSpPr/>
      </dsp:nvSpPr>
      <dsp:spPr>
        <a:xfrm>
          <a:off x="3803401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03401" y="219394"/>
        <a:ext cx="339931" cy="205842"/>
      </dsp:txXfrm>
    </dsp:sp>
    <dsp:sp modelId="{B9490DA7-A1FF-4A37-9F8A-8D2DD806CA18}">
      <dsp:nvSpPr>
        <dsp:cNvPr id="0" name=""/>
        <dsp:cNvSpPr/>
      </dsp:nvSpPr>
      <dsp:spPr>
        <a:xfrm>
          <a:off x="443008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shuts down</a:t>
          </a:r>
          <a:endParaRPr lang="en-US" sz="1400" kern="1200" dirty="0"/>
        </a:p>
      </dsp:txBody>
      <dsp:txXfrm>
        <a:off x="4430080" y="49036"/>
        <a:ext cx="1377953" cy="546557"/>
      </dsp:txXfrm>
    </dsp:sp>
    <dsp:sp modelId="{4F829F7E-28CF-423F-A6F0-12DFDC90ED6F}">
      <dsp:nvSpPr>
        <dsp:cNvPr id="0" name=""/>
        <dsp:cNvSpPr/>
      </dsp:nvSpPr>
      <dsp:spPr>
        <a:xfrm>
          <a:off x="4712311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Save model to disk</a:t>
          </a:r>
          <a:endParaRPr lang="en-US" sz="1200" kern="1200" dirty="0"/>
        </a:p>
      </dsp:txBody>
      <dsp:txXfrm>
        <a:off x="4744740" y="628023"/>
        <a:ext cx="1313095" cy="1042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2012.12.04.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1859932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  <a:endCxn id="10" idx="1"/>
          </p:cNvCxnSpPr>
          <p:nvPr/>
        </p:nvCxnSpPr>
        <p:spPr>
          <a:xfrm rot="16200000" flipH="1">
            <a:off x="786746" y="2257463"/>
            <a:ext cx="784272" cy="1362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15334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418146"/>
            <a:ext cx="1" cy="325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3"/>
            <a:ext cx="936103" cy="75769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231554"/>
            <a:ext cx="8304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501008" y="1231554"/>
            <a:ext cx="7920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075558" y="1688121"/>
            <a:ext cx="80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6122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293096" y="1688121"/>
            <a:ext cx="8027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hu-HU" sz="1000" dirty="0" smtClean="0">
                <a:cs typeface="Courier New" pitchFamily="49" charset="0"/>
              </a:rPr>
              <a:t>io</a:t>
            </a:r>
            <a:r>
              <a:rPr lang="en-US" sz="1000" smtClean="0">
                <a:cs typeface="Courier New" pitchFamily="49" charset="0"/>
              </a:rPr>
              <a:t>/</a:t>
            </a:r>
            <a:r>
              <a:rPr lang="hu-HU" sz="1000" smtClean="0">
                <a:cs typeface="Courier New" pitchFamily="49" charset="0"/>
              </a:rPr>
              <a:t>PrintStream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     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6723"/>
            <a:ext cx="1770298" cy="156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7182"/>
            <a:ext cx="1770298" cy="1969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461656" y="2166323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461656" y="2326782"/>
            <a:ext cx="155963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Callout 1 (Border and Accent Bar) 18"/>
          <p:cNvSpPr/>
          <p:nvPr/>
        </p:nvSpPr>
        <p:spPr>
          <a:xfrm rot="5400000">
            <a:off x="2647461" y="3172732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2432"/>
              <a:gd name="adj4" fmla="val -188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2505075" y="3413956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Callout 1 (Border and Accent Bar) 13"/>
          <p:cNvSpPr/>
          <p:nvPr/>
        </p:nvSpPr>
        <p:spPr>
          <a:xfrm rot="5400000">
            <a:off x="1157769" y="3172731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7595"/>
              <a:gd name="adj4" fmla="val -31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51555147"/>
              </p:ext>
            </p:extLst>
          </p:nvPr>
        </p:nvGraphicFramePr>
        <p:xfrm>
          <a:off x="260648" y="272480"/>
          <a:ext cx="6093296" cy="175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5" t="63423" r="31074" b="-5573"/>
          <a:stretch/>
        </p:blipFill>
        <p:spPr bwMode="auto">
          <a:xfrm>
            <a:off x="1052736" y="3613606"/>
            <a:ext cx="1209452" cy="75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4"/>
          <p:cNvSpPr/>
          <p:nvPr/>
        </p:nvSpPr>
        <p:spPr>
          <a:xfrm>
            <a:off x="2060848" y="3533363"/>
            <a:ext cx="820949" cy="1510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3" name="TextBox 12"/>
          <p:cNvSpPr txBox="1"/>
          <p:nvPr/>
        </p:nvSpPr>
        <p:spPr>
          <a:xfrm>
            <a:off x="1085850" y="3459390"/>
            <a:ext cx="902990" cy="154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u-HU" sz="600" dirty="0"/>
              <a:t>Change event</a:t>
            </a:r>
            <a:endParaRPr lang="en-US" sz="600" dirty="0"/>
          </a:p>
        </p:txBody>
      </p:sp>
      <p:sp>
        <p:nvSpPr>
          <p:cNvPr id="12" name="Lightning Bolt 11"/>
          <p:cNvSpPr/>
          <p:nvPr/>
        </p:nvSpPr>
        <p:spPr>
          <a:xfrm rot="1359891">
            <a:off x="1017497" y="3503273"/>
            <a:ext cx="255268" cy="137269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1676" y="2810129"/>
            <a:ext cx="131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Original</a:t>
            </a:r>
            <a:r>
              <a:rPr lang="hu-HU" sz="1400" dirty="0" smtClean="0"/>
              <a:t> </a:t>
            </a:r>
            <a:r>
              <a:rPr lang="hu-HU" sz="1100" dirty="0"/>
              <a:t>model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1367" y="2810129"/>
            <a:ext cx="131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Element after modifications</a:t>
            </a:r>
            <a:endParaRPr lang="en-US" sz="1100" dirty="0"/>
          </a:p>
        </p:txBody>
      </p:sp>
      <p:sp>
        <p:nvSpPr>
          <p:cNvPr id="22" name="Line Callout 1 (Border and Accent Bar) 21"/>
          <p:cNvSpPr/>
          <p:nvPr/>
        </p:nvSpPr>
        <p:spPr>
          <a:xfrm rot="16200000">
            <a:off x="1978153" y="4396867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54871"/>
              <a:gd name="adj4" fmla="val -241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2060" y="5673080"/>
            <a:ext cx="1310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Merged model</a:t>
            </a:r>
            <a:endParaRPr lang="en-US" sz="11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1808525" y="4638092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eft Brace 29"/>
          <p:cNvSpPr/>
          <p:nvPr/>
        </p:nvSpPr>
        <p:spPr>
          <a:xfrm>
            <a:off x="836712" y="3684424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1649115" y="4736976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30" idx="1"/>
            <a:endCxn id="34" idx="1"/>
          </p:cNvCxnSpPr>
          <p:nvPr/>
        </p:nvCxnSpPr>
        <p:spPr>
          <a:xfrm rot="10800000" flipH="1" flipV="1">
            <a:off x="836711" y="3962984"/>
            <a:ext cx="812403" cy="1052552"/>
          </a:xfrm>
          <a:prstGeom prst="curvedConnector3">
            <a:avLst>
              <a:gd name="adj1" fmla="val -28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96952" y="4059758"/>
            <a:ext cx="724101" cy="1987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32856" y="5294096"/>
            <a:ext cx="920223" cy="171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51" idx="3"/>
            <a:endCxn id="52" idx="3"/>
          </p:cNvCxnSpPr>
          <p:nvPr/>
        </p:nvCxnSpPr>
        <p:spPr>
          <a:xfrm flipH="1">
            <a:off x="3053079" y="4159136"/>
            <a:ext cx="667974" cy="1220752"/>
          </a:xfrm>
          <a:prstGeom prst="curvedConnector3">
            <a:avLst>
              <a:gd name="adj1" fmla="val -342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8864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IncQuery</a:t>
            </a:r>
          </a:p>
          <a:p>
            <a:pPr algn="ctr"/>
            <a:r>
              <a:rPr lang="hu-HU" sz="1200" dirty="0" smtClean="0"/>
              <a:t>patterns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>
          <a:xfrm>
            <a:off x="1196752" y="986176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Code generation</a:t>
            </a:r>
            <a:endParaRPr lang="en-US" sz="12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70892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Query</a:t>
            </a:r>
          </a:p>
          <a:p>
            <a:pPr algn="ctr"/>
            <a:r>
              <a:rPr lang="hu-HU" sz="1200" smtClean="0"/>
              <a:t>source</a:t>
            </a:r>
            <a:endParaRPr lang="hu-HU" sz="1200" dirty="0" smtClean="0"/>
          </a:p>
          <a:p>
            <a:pPr algn="ctr"/>
            <a:r>
              <a:rPr lang="hu-HU" sz="1200" dirty="0" smtClean="0"/>
              <a:t>code</a:t>
            </a:r>
            <a:endParaRPr lang="hu-HU" sz="1200" dirty="0"/>
          </a:p>
        </p:txBody>
      </p:sp>
      <p:sp>
        <p:nvSpPr>
          <p:cNvPr id="6" name="Right Arrow 5"/>
          <p:cNvSpPr/>
          <p:nvPr/>
        </p:nvSpPr>
        <p:spPr>
          <a:xfrm>
            <a:off x="3717032" y="979792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Compile and load</a:t>
            </a:r>
            <a:endParaRPr lang="en-US" sz="12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522920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/>
              <a:t>IncQuery</a:t>
            </a:r>
          </a:p>
          <a:p>
            <a:pPr algn="ctr"/>
            <a:r>
              <a:rPr lang="hu-HU" sz="1200" dirty="0"/>
              <a:t>runtime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126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09880" y="350392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Jface treeviewer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44824" y="1770252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Content provider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61048" y="1797388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Data adapter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2672916" y="1286496"/>
            <a:ext cx="684076" cy="48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4005064" y="1286496"/>
            <a:ext cx="684076" cy="510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80" y="187913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/>
              <a:t>Query</a:t>
            </a:r>
          </a:p>
          <a:p>
            <a:pPr algn="r"/>
            <a:r>
              <a:rPr lang="hu-HU" dirty="0" smtClean="0"/>
              <a:t>Result</a:t>
            </a:r>
          </a:p>
        </p:txBody>
      </p:sp>
      <p:cxnSp>
        <p:nvCxnSpPr>
          <p:cNvPr id="12" name="Straight Arrow Connector 11"/>
          <p:cNvCxnSpPr>
            <a:stCxn id="11" idx="3"/>
            <a:endCxn id="3" idx="1"/>
          </p:cNvCxnSpPr>
          <p:nvPr/>
        </p:nvCxnSpPr>
        <p:spPr>
          <a:xfrm>
            <a:off x="1340768" y="22023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3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3584848"/>
            <a:ext cx="3825180" cy="184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6712" y="3080793"/>
            <a:ext cx="4320480" cy="14119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4068" y="4631492"/>
            <a:ext cx="4320480" cy="10415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40354" y="3089427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0412" y="5303748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Workspace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212" y="3501792"/>
            <a:ext cx="1143744" cy="561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4612" y="4700269"/>
            <a:ext cx="1585312" cy="561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-Down Arrow 4"/>
          <p:cNvSpPr/>
          <p:nvPr/>
        </p:nvSpPr>
        <p:spPr>
          <a:xfrm>
            <a:off x="4175534" y="3872880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2700000">
            <a:off x="3357145" y="3732585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 rot="8100000">
            <a:off x="1736769" y="3718891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onat\Desktop\sim\ObjectDiagram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9" t="59307" b="14574"/>
          <a:stretch/>
        </p:blipFill>
        <p:spPr bwMode="auto">
          <a:xfrm>
            <a:off x="340668" y="632520"/>
            <a:ext cx="5958450" cy="28803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157092" y="560512"/>
            <a:ext cx="2088232" cy="34563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0668" y="560512"/>
            <a:ext cx="3744416" cy="34563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14724" y="3647564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Workspace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61330" y="3647564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Repository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22068" y="1784648"/>
            <a:ext cx="19512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36862" y="3147059"/>
            <a:ext cx="1516174" cy="293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 rot="5400000">
            <a:off x="3018102" y="2779"/>
            <a:ext cx="225350" cy="2130006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 rot="5400000">
            <a:off x="3432381" y="860270"/>
            <a:ext cx="225350" cy="1354025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5400000">
            <a:off x="3782595" y="1703583"/>
            <a:ext cx="225350" cy="61339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852745">
            <a:off x="3474152" y="2236108"/>
            <a:ext cx="357767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7587828" flipH="1">
            <a:off x="3507531" y="2902524"/>
            <a:ext cx="381349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219</Words>
  <Application>Microsoft Office PowerPoint</Application>
  <PresentationFormat>A4 Paper (210x297 mm)</PresentationFormat>
  <Paragraphs>126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135</cp:revision>
  <dcterms:created xsi:type="dcterms:W3CDTF">2012-10-04T10:30:46Z</dcterms:created>
  <dcterms:modified xsi:type="dcterms:W3CDTF">2012-12-04T23:05:52Z</dcterms:modified>
</cp:coreProperties>
</file>