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75" d="100"/>
          <a:sy n="75" d="100"/>
        </p:scale>
        <p:origin x="-906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”java.io.PrintStream”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4649"/>
            <a:ext cx="1587324" cy="156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5108"/>
            <a:ext cx="1587324" cy="197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78682" y="2164249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78682" y="2324708"/>
            <a:ext cx="152658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Custom data 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210</Words>
  <Application>Microsoft Office PowerPoint</Application>
  <PresentationFormat>A4 Paper (210x297 mm)</PresentationFormat>
  <Paragraphs>122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126</cp:revision>
  <dcterms:created xsi:type="dcterms:W3CDTF">2012-10-04T10:30:46Z</dcterms:created>
  <dcterms:modified xsi:type="dcterms:W3CDTF">2012-10-24T17:46:41Z</dcterms:modified>
</cp:coreProperties>
</file>