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2" r:id="rId2"/>
    <p:sldId id="256" r:id="rId3"/>
    <p:sldId id="261" r:id="rId4"/>
    <p:sldId id="260" r:id="rId5"/>
  </p:sldIdLst>
  <p:sldSz cx="6858000" cy="9906000" type="A4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23AD3A4E-86D7-4F73-9F79-A9AE95B1B270}">
          <p14:sldIdLst>
            <p14:sldId id="262"/>
            <p14:sldId id="256"/>
          </p14:sldIdLst>
        </p14:section>
        <p14:section name="Java runtime" id="{AE4E346D-51BB-444E-8C3F-15CE17C6F1F2}">
          <p14:sldIdLst>
            <p14:sldId id="261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4526" autoAdjust="0"/>
  </p:normalViewPr>
  <p:slideViewPr>
    <p:cSldViewPr>
      <p:cViewPr>
        <p:scale>
          <a:sx n="100" d="100"/>
          <a:sy n="100" d="100"/>
        </p:scale>
        <p:origin x="-1074" y="45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D07CF-11C7-4B9C-BCBF-E2D9FCA17911}" type="datetimeFigureOut">
              <a:rPr lang="hu-HU" smtClean="0"/>
              <a:t>2012.10.16.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AD849-00DD-472F-A455-4CC1F3CDDC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670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2</a:t>
            </a:r>
            <a:r>
              <a:rPr lang="hu-HU" baseline="0" dirty="0" smtClean="0"/>
              <a:t> nyíl kivételével piros nyilak.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AD849-00DD-472F-A455-4CC1F3CDDC07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3023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613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008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160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358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109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301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573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153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659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957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599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A3B03-3B51-4BDD-9DD7-3CEC69C24252}" type="datetimeFigureOut">
              <a:rPr lang="hu-HU" smtClean="0"/>
              <a:t>2012.10.16.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05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/>
          <p:cNvSpPr/>
          <p:nvPr/>
        </p:nvSpPr>
        <p:spPr>
          <a:xfrm>
            <a:off x="1869457" y="3254003"/>
            <a:ext cx="153291" cy="1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5" name="Rectangle 44"/>
          <p:cNvSpPr/>
          <p:nvPr/>
        </p:nvSpPr>
        <p:spPr>
          <a:xfrm>
            <a:off x="1855937" y="4016896"/>
            <a:ext cx="153293" cy="164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églalap 10"/>
          <p:cNvSpPr/>
          <p:nvPr/>
        </p:nvSpPr>
        <p:spPr>
          <a:xfrm>
            <a:off x="1844824" y="56455"/>
            <a:ext cx="4896544" cy="42841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églalap 2"/>
          <p:cNvSpPr/>
          <p:nvPr/>
        </p:nvSpPr>
        <p:spPr>
          <a:xfrm>
            <a:off x="2160501" y="1137241"/>
            <a:ext cx="4292835" cy="30424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mtClean="0"/>
          </a:p>
          <a:p>
            <a:pPr algn="ctr"/>
            <a:endParaRPr lang="en-US" smtClean="0"/>
          </a:p>
          <a:p>
            <a:pPr algn="ctr"/>
            <a:endParaRPr lang="en-US"/>
          </a:p>
        </p:txBody>
      </p:sp>
      <p:sp>
        <p:nvSpPr>
          <p:cNvPr id="4" name="Lekerekített téglalap 3"/>
          <p:cNvSpPr/>
          <p:nvPr/>
        </p:nvSpPr>
        <p:spPr>
          <a:xfrm>
            <a:off x="2322797" y="2755060"/>
            <a:ext cx="183886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Dependency database synchronizer</a:t>
            </a:r>
            <a:endParaRPr lang="en-US" sz="1600" dirty="0"/>
          </a:p>
        </p:txBody>
      </p:sp>
      <p:sp>
        <p:nvSpPr>
          <p:cNvPr id="5" name="Lekerekített téglalap 4"/>
          <p:cNvSpPr/>
          <p:nvPr/>
        </p:nvSpPr>
        <p:spPr>
          <a:xfrm>
            <a:off x="4512135" y="2764627"/>
            <a:ext cx="1780073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Source code model synchronizer</a:t>
            </a:r>
            <a:endParaRPr lang="en-US" sz="1600" dirty="0"/>
          </a:p>
        </p:txBody>
      </p:sp>
      <p:sp>
        <p:nvSpPr>
          <p:cNvPr id="7" name="Lekerekített téglalap 6"/>
          <p:cNvSpPr/>
          <p:nvPr/>
        </p:nvSpPr>
        <p:spPr>
          <a:xfrm>
            <a:off x="2313791" y="1496617"/>
            <a:ext cx="3975401" cy="5040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Model query</a:t>
            </a:r>
            <a:endParaRPr lang="en-US" sz="1600" dirty="0"/>
          </a:p>
        </p:txBody>
      </p:sp>
      <p:sp>
        <p:nvSpPr>
          <p:cNvPr id="9" name="Téglalap 8"/>
          <p:cNvSpPr/>
          <p:nvPr/>
        </p:nvSpPr>
        <p:spPr>
          <a:xfrm>
            <a:off x="2169506" y="1709841"/>
            <a:ext cx="153291" cy="1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Szövegdoboz 11"/>
          <p:cNvSpPr txBox="1"/>
          <p:nvPr/>
        </p:nvSpPr>
        <p:spPr>
          <a:xfrm>
            <a:off x="1844824" y="63749"/>
            <a:ext cx="489654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Eclipse IDE</a:t>
            </a:r>
          </a:p>
        </p:txBody>
      </p:sp>
      <p:sp>
        <p:nvSpPr>
          <p:cNvPr id="13" name="Téglalap 12"/>
          <p:cNvSpPr/>
          <p:nvPr/>
        </p:nvSpPr>
        <p:spPr>
          <a:xfrm>
            <a:off x="2160499" y="488504"/>
            <a:ext cx="4292837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2"/>
                </a:solidFill>
              </a:rPr>
              <a:t>UI components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29781" y="1323676"/>
            <a:ext cx="936103" cy="1222701"/>
            <a:chOff x="-43124" y="1448842"/>
            <a:chExt cx="936103" cy="1222701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2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Szövegdoboz 15"/>
            <p:cNvSpPr txBox="1"/>
            <p:nvPr/>
          </p:nvSpPr>
          <p:spPr>
            <a:xfrm>
              <a:off x="-43124" y="2363766"/>
              <a:ext cx="9361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developer</a:t>
              </a:r>
              <a:endParaRPr lang="en-US" dirty="0"/>
            </a:p>
          </p:txBody>
        </p:sp>
      </p:grpSp>
      <p:cxnSp>
        <p:nvCxnSpPr>
          <p:cNvPr id="17" name="Szögletes összekötő 16"/>
          <p:cNvCxnSpPr>
            <a:stCxn id="16" idx="2"/>
          </p:cNvCxnSpPr>
          <p:nvPr/>
        </p:nvCxnSpPr>
        <p:spPr>
          <a:xfrm rot="16200000" flipH="1">
            <a:off x="781226" y="2262983"/>
            <a:ext cx="784272" cy="135105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Egyenes összekötő nyíllal 37"/>
          <p:cNvCxnSpPr>
            <a:stCxn id="5" idx="0"/>
          </p:cNvCxnSpPr>
          <p:nvPr/>
        </p:nvCxnSpPr>
        <p:spPr>
          <a:xfrm flipH="1" flipV="1">
            <a:off x="5399156" y="2010443"/>
            <a:ext cx="3016" cy="7541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zögletes összekötő 39"/>
          <p:cNvCxnSpPr>
            <a:stCxn id="13" idx="1"/>
            <a:endCxn id="15" idx="0"/>
          </p:cNvCxnSpPr>
          <p:nvPr/>
        </p:nvCxnSpPr>
        <p:spPr>
          <a:xfrm rot="10800000" flipV="1">
            <a:off x="497835" y="668524"/>
            <a:ext cx="1662665" cy="65515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Egyenes összekötő nyíllal 41"/>
          <p:cNvCxnSpPr>
            <a:stCxn id="15" idx="3"/>
            <a:endCxn id="9" idx="1"/>
          </p:cNvCxnSpPr>
          <p:nvPr/>
        </p:nvCxnSpPr>
        <p:spPr>
          <a:xfrm>
            <a:off x="713857" y="1781138"/>
            <a:ext cx="1455649" cy="53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gyenes összekötő nyíllal 43"/>
          <p:cNvCxnSpPr>
            <a:stCxn id="7" idx="0"/>
            <a:endCxn id="13" idx="2"/>
          </p:cNvCxnSpPr>
          <p:nvPr/>
        </p:nvCxnSpPr>
        <p:spPr>
          <a:xfrm flipV="1">
            <a:off x="4301492" y="848544"/>
            <a:ext cx="5426" cy="6480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Téglalap 50"/>
          <p:cNvSpPr/>
          <p:nvPr/>
        </p:nvSpPr>
        <p:spPr>
          <a:xfrm>
            <a:off x="1535606" y="4810754"/>
            <a:ext cx="5205763" cy="15367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  <a:p>
            <a:pPr algn="ctr"/>
            <a:endParaRPr lang="en-US">
              <a:solidFill>
                <a:schemeClr val="dk1"/>
              </a:solidFill>
            </a:endParaRPr>
          </a:p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52" name="Szövegdoboz 51"/>
          <p:cNvSpPr txBox="1"/>
          <p:nvPr/>
        </p:nvSpPr>
        <p:spPr>
          <a:xfrm>
            <a:off x="1535606" y="4803138"/>
            <a:ext cx="5205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Server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3" name="Lekerekített téglalap 52"/>
          <p:cNvSpPr/>
          <p:nvPr/>
        </p:nvSpPr>
        <p:spPr>
          <a:xfrm>
            <a:off x="1795068" y="5241513"/>
            <a:ext cx="989271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Byte</a:t>
            </a:r>
          </a:p>
          <a:p>
            <a:pPr algn="ctr"/>
            <a:r>
              <a:rPr lang="en-US" sz="1600" dirty="0" smtClean="0"/>
              <a:t>code</a:t>
            </a:r>
          </a:p>
          <a:p>
            <a:pPr algn="ctr"/>
            <a:r>
              <a:rPr lang="en-US" sz="1600" dirty="0" smtClean="0"/>
              <a:t>analyzer</a:t>
            </a:r>
            <a:endParaRPr lang="en-US" sz="1600" dirty="0"/>
          </a:p>
        </p:txBody>
      </p:sp>
      <p:sp>
        <p:nvSpPr>
          <p:cNvPr id="55" name="Lekerekített téglalap 54"/>
          <p:cNvSpPr/>
          <p:nvPr/>
        </p:nvSpPr>
        <p:spPr>
          <a:xfrm>
            <a:off x="5517232" y="5262903"/>
            <a:ext cx="1137613" cy="8427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Storage</a:t>
            </a:r>
          </a:p>
          <a:p>
            <a:pPr algn="ctr"/>
            <a:r>
              <a:rPr lang="en-US" sz="1600" dirty="0" smtClean="0"/>
              <a:t>engine</a:t>
            </a:r>
            <a:endParaRPr lang="en-US" sz="1600" dirty="0"/>
          </a:p>
        </p:txBody>
      </p:sp>
      <p:sp>
        <p:nvSpPr>
          <p:cNvPr id="56" name="Szövegdoboz 55"/>
          <p:cNvSpPr txBox="1"/>
          <p:nvPr/>
        </p:nvSpPr>
        <p:spPr>
          <a:xfrm>
            <a:off x="1051012" y="5725924"/>
            <a:ext cx="777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binaries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57" name="Téglalap 56"/>
          <p:cNvSpPr/>
          <p:nvPr/>
        </p:nvSpPr>
        <p:spPr>
          <a:xfrm>
            <a:off x="2743366" y="5311201"/>
            <a:ext cx="8706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structure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58" name="Egyenes összekötő nyíllal 57"/>
          <p:cNvCxnSpPr>
            <a:stCxn id="53" idx="3"/>
            <a:endCxn id="62" idx="1"/>
          </p:cNvCxnSpPr>
          <p:nvPr/>
        </p:nvCxnSpPr>
        <p:spPr>
          <a:xfrm>
            <a:off x="2784339" y="5673561"/>
            <a:ext cx="78867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Szövegdoboz 59"/>
          <p:cNvSpPr txBox="1"/>
          <p:nvPr/>
        </p:nvSpPr>
        <p:spPr>
          <a:xfrm>
            <a:off x="502515" y="3837575"/>
            <a:ext cx="692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source code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61" name="Téglalap 60"/>
          <p:cNvSpPr/>
          <p:nvPr/>
        </p:nvSpPr>
        <p:spPr>
          <a:xfrm>
            <a:off x="3233471" y="4376755"/>
            <a:ext cx="1886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query &amp; retrieve model</a:t>
            </a:r>
          </a:p>
        </p:txBody>
      </p:sp>
      <p:cxnSp>
        <p:nvCxnSpPr>
          <p:cNvPr id="63" name="Szögletes összekötő 62"/>
          <p:cNvCxnSpPr>
            <a:stCxn id="4" idx="2"/>
            <a:endCxn id="55" idx="0"/>
          </p:cNvCxnSpPr>
          <p:nvPr/>
        </p:nvCxnSpPr>
        <p:spPr>
          <a:xfrm rot="16200000" flipH="1">
            <a:off x="3842260" y="3019123"/>
            <a:ext cx="1643747" cy="2843811"/>
          </a:xfrm>
          <a:prstGeom prst="bentConnector3">
            <a:avLst>
              <a:gd name="adj1" fmla="val 6483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" name="Szögletes összekötő 71"/>
          <p:cNvCxnSpPr/>
          <p:nvPr/>
        </p:nvCxnSpPr>
        <p:spPr>
          <a:xfrm rot="5400000" flipH="1" flipV="1">
            <a:off x="765323" y="3547568"/>
            <a:ext cx="850078" cy="137569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Téglalap 74"/>
          <p:cNvSpPr/>
          <p:nvPr/>
        </p:nvSpPr>
        <p:spPr>
          <a:xfrm>
            <a:off x="486828" y="2578235"/>
            <a:ext cx="6928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</a:t>
            </a:r>
            <a:r>
              <a:rPr lang="hu-HU" sz="1400" dirty="0" smtClean="0"/>
              <a:t>ource</a:t>
            </a:r>
          </a:p>
          <a:p>
            <a:r>
              <a:rPr lang="hu-HU" sz="1400" dirty="0" smtClean="0"/>
              <a:t>code</a:t>
            </a:r>
          </a:p>
          <a:p>
            <a:r>
              <a:rPr lang="hu-HU" sz="1400" dirty="0" smtClean="0"/>
              <a:t>editing</a:t>
            </a:r>
            <a:endParaRPr lang="en-US" sz="1400" dirty="0" smtClean="0"/>
          </a:p>
        </p:txBody>
      </p:sp>
      <p:sp>
        <p:nvSpPr>
          <p:cNvPr id="76" name="Téglalap 75"/>
          <p:cNvSpPr/>
          <p:nvPr/>
        </p:nvSpPr>
        <p:spPr>
          <a:xfrm>
            <a:off x="650496" y="1487802"/>
            <a:ext cx="12820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e</a:t>
            </a:r>
            <a:r>
              <a:rPr lang="hu-HU" sz="1400" dirty="0" smtClean="0"/>
              <a:t>xplicit</a:t>
            </a:r>
            <a:r>
              <a:rPr lang="en-US" sz="1400" dirty="0" smtClean="0"/>
              <a:t> q</a:t>
            </a:r>
            <a:r>
              <a:rPr lang="hu-HU" sz="1400" dirty="0" smtClean="0"/>
              <a:t>ueries</a:t>
            </a:r>
            <a:endParaRPr lang="en-US" sz="1400" dirty="0"/>
          </a:p>
        </p:txBody>
      </p:sp>
      <p:sp>
        <p:nvSpPr>
          <p:cNvPr id="77" name="Szövegdoboz 76"/>
          <p:cNvSpPr txBox="1"/>
          <p:nvPr/>
        </p:nvSpPr>
        <p:spPr>
          <a:xfrm>
            <a:off x="497833" y="678606"/>
            <a:ext cx="1130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dependency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information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85" name="Szövegdoboz 84"/>
          <p:cNvSpPr txBox="1"/>
          <p:nvPr/>
        </p:nvSpPr>
        <p:spPr>
          <a:xfrm>
            <a:off x="3258038" y="2147426"/>
            <a:ext cx="1086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repository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model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97" name="Egyenes összekötő nyíllal 96"/>
          <p:cNvCxnSpPr>
            <a:stCxn id="4" idx="0"/>
          </p:cNvCxnSpPr>
          <p:nvPr/>
        </p:nvCxnSpPr>
        <p:spPr>
          <a:xfrm flipV="1">
            <a:off x="3242228" y="2010443"/>
            <a:ext cx="0" cy="7446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Szövegdoboz 99"/>
          <p:cNvSpPr txBox="1"/>
          <p:nvPr/>
        </p:nvSpPr>
        <p:spPr>
          <a:xfrm>
            <a:off x="5402172" y="2144323"/>
            <a:ext cx="989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workspace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model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101" name="Szövegdoboz 100"/>
          <p:cNvSpPr txBox="1"/>
          <p:nvPr/>
        </p:nvSpPr>
        <p:spPr>
          <a:xfrm>
            <a:off x="4334831" y="1169788"/>
            <a:ext cx="606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result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130" name="Szövegdoboz 129"/>
          <p:cNvSpPr txBox="1"/>
          <p:nvPr/>
        </p:nvSpPr>
        <p:spPr>
          <a:xfrm>
            <a:off x="2169506" y="3810376"/>
            <a:ext cx="429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solidFill>
                  <a:schemeClr val="tx2"/>
                </a:solidFill>
              </a:rPr>
              <a:t>Client</a:t>
            </a:r>
            <a:r>
              <a:rPr lang="hu-HU" dirty="0">
                <a:solidFill>
                  <a:schemeClr val="tx2"/>
                </a:solidFill>
              </a:rPr>
              <a:t> </a:t>
            </a:r>
            <a:r>
              <a:rPr lang="hu-HU" dirty="0" smtClean="0">
                <a:solidFill>
                  <a:schemeClr val="tx2"/>
                </a:solidFill>
              </a:rPr>
              <a:t>plugin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" name="Flowchart: Magnetic Disk 19"/>
          <p:cNvSpPr/>
          <p:nvPr/>
        </p:nvSpPr>
        <p:spPr>
          <a:xfrm>
            <a:off x="25715" y="5743758"/>
            <a:ext cx="936101" cy="79341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Binary </a:t>
            </a:r>
            <a:endParaRPr lang="en-US" sz="1200" dirty="0"/>
          </a:p>
          <a:p>
            <a:pPr algn="ctr"/>
            <a:r>
              <a:rPr lang="hu-HU" sz="1200" dirty="0"/>
              <a:t>component repo</a:t>
            </a:r>
            <a:r>
              <a:rPr lang="en-US" sz="1200" dirty="0" err="1"/>
              <a:t>sitory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05172" y="5418147"/>
            <a:ext cx="563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b</a:t>
            </a:r>
            <a:r>
              <a:rPr lang="hu-HU" sz="1400" dirty="0" smtClean="0">
                <a:solidFill>
                  <a:schemeClr val="accent5"/>
                </a:solidFill>
              </a:rPr>
              <a:t>uild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26" name="Straight Arrow Connector 25"/>
          <p:cNvCxnSpPr>
            <a:stCxn id="160" idx="3"/>
            <a:endCxn id="20" idx="1"/>
          </p:cNvCxnSpPr>
          <p:nvPr/>
        </p:nvCxnSpPr>
        <p:spPr>
          <a:xfrm>
            <a:off x="493765" y="5385048"/>
            <a:ext cx="1" cy="3587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Flowchart: Magnetic Disk 58"/>
          <p:cNvSpPr/>
          <p:nvPr/>
        </p:nvSpPr>
        <p:spPr>
          <a:xfrm>
            <a:off x="5517232" y="6571582"/>
            <a:ext cx="1137613" cy="75768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/>
              <a:t>Dependency</a:t>
            </a:r>
            <a:r>
              <a:rPr lang="hu-HU" sz="11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hu-HU" sz="1400" dirty="0"/>
              <a:t>database</a:t>
            </a:r>
            <a:endParaRPr lang="en-US" sz="1400" dirty="0"/>
          </a:p>
        </p:txBody>
      </p:sp>
      <p:cxnSp>
        <p:nvCxnSpPr>
          <p:cNvPr id="30" name="Straight Arrow Connector 29"/>
          <p:cNvCxnSpPr>
            <a:stCxn id="55" idx="2"/>
            <a:endCxn id="59" idx="1"/>
          </p:cNvCxnSpPr>
          <p:nvPr/>
        </p:nvCxnSpPr>
        <p:spPr>
          <a:xfrm>
            <a:off x="6086039" y="6105609"/>
            <a:ext cx="0" cy="4659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2" name="Lekerekített téglalap 54"/>
          <p:cNvSpPr/>
          <p:nvPr/>
        </p:nvSpPr>
        <p:spPr>
          <a:xfrm>
            <a:off x="3573016" y="5241513"/>
            <a:ext cx="1523038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Dependency processor</a:t>
            </a:r>
            <a:endParaRPr lang="en-US" sz="1600" dirty="0" smtClean="0"/>
          </a:p>
        </p:txBody>
      </p:sp>
      <p:cxnSp>
        <p:nvCxnSpPr>
          <p:cNvPr id="70" name="Straight Arrow Connector 69"/>
          <p:cNvCxnSpPr>
            <a:stCxn id="55" idx="1"/>
            <a:endCxn id="62" idx="3"/>
          </p:cNvCxnSpPr>
          <p:nvPr/>
        </p:nvCxnSpPr>
        <p:spPr>
          <a:xfrm flipH="1" flipV="1">
            <a:off x="5096054" y="5673561"/>
            <a:ext cx="421178" cy="106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0" name="Flowchart: Magnetic Disk 159"/>
          <p:cNvSpPr/>
          <p:nvPr/>
        </p:nvSpPr>
        <p:spPr>
          <a:xfrm>
            <a:off x="25713" y="4660454"/>
            <a:ext cx="936103" cy="724594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Source </a:t>
            </a:r>
          </a:p>
          <a:p>
            <a:pPr algn="ctr"/>
            <a:r>
              <a:rPr lang="en-US" sz="1200" dirty="0" smtClean="0"/>
              <a:t>Repository</a:t>
            </a:r>
            <a:endParaRPr lang="en-US" sz="1200" dirty="0" smtClean="0"/>
          </a:p>
        </p:txBody>
      </p:sp>
      <p:sp>
        <p:nvSpPr>
          <p:cNvPr id="74" name="Téglalap 56"/>
          <p:cNvSpPr/>
          <p:nvPr/>
        </p:nvSpPr>
        <p:spPr>
          <a:xfrm>
            <a:off x="2671309" y="5725924"/>
            <a:ext cx="10147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external </a:t>
            </a:r>
          </a:p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references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148" name="Elbow Connector 147"/>
          <p:cNvCxnSpPr>
            <a:stCxn id="20" idx="4"/>
            <a:endCxn id="53" idx="1"/>
          </p:cNvCxnSpPr>
          <p:nvPr/>
        </p:nvCxnSpPr>
        <p:spPr>
          <a:xfrm flipV="1">
            <a:off x="961816" y="5673561"/>
            <a:ext cx="833252" cy="466906"/>
          </a:xfrm>
          <a:prstGeom prst="bentConnector3">
            <a:avLst>
              <a:gd name="adj1" fmla="val 17993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21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églalap 32"/>
          <p:cNvSpPr/>
          <p:nvPr/>
        </p:nvSpPr>
        <p:spPr>
          <a:xfrm>
            <a:off x="1628800" y="4341564"/>
            <a:ext cx="5112567" cy="39958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/>
          </a:p>
        </p:txBody>
      </p:sp>
      <p:cxnSp>
        <p:nvCxnSpPr>
          <p:cNvPr id="360" name="Egyenes összekötő nyíllal 359"/>
          <p:cNvCxnSpPr>
            <a:stCxn id="46" idx="2"/>
          </p:cNvCxnSpPr>
          <p:nvPr/>
        </p:nvCxnSpPr>
        <p:spPr>
          <a:xfrm flipH="1">
            <a:off x="4797202" y="6489339"/>
            <a:ext cx="963405" cy="5674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églalap 11"/>
          <p:cNvSpPr/>
          <p:nvPr/>
        </p:nvSpPr>
        <p:spPr>
          <a:xfrm>
            <a:off x="1638190" y="1161047"/>
            <a:ext cx="5103177" cy="29998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/>
          </a:p>
          <a:p>
            <a:pPr algn="ctr"/>
            <a:endParaRPr lang="en-US" smtClean="0"/>
          </a:p>
          <a:p>
            <a:pPr algn="ctr"/>
            <a:endParaRPr lang="en-US"/>
          </a:p>
        </p:txBody>
      </p:sp>
      <p:sp>
        <p:nvSpPr>
          <p:cNvPr id="202" name="Szövegdoboz 201"/>
          <p:cNvSpPr txBox="1"/>
          <p:nvPr/>
        </p:nvSpPr>
        <p:spPr>
          <a:xfrm>
            <a:off x="3579809" y="1131573"/>
            <a:ext cx="151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/>
              <a:t>Client</a:t>
            </a:r>
            <a:r>
              <a:rPr lang="hu-HU" dirty="0" smtClean="0"/>
              <a:t> </a:t>
            </a:r>
            <a:r>
              <a:rPr lang="hu-HU" dirty="0" err="1" smtClean="0"/>
              <a:t>plugin</a:t>
            </a:r>
            <a:endParaRPr lang="en-US" dirty="0"/>
          </a:p>
        </p:txBody>
      </p:sp>
      <p:sp>
        <p:nvSpPr>
          <p:cNvPr id="30" name="Téglalap 29"/>
          <p:cNvSpPr/>
          <p:nvPr/>
        </p:nvSpPr>
        <p:spPr>
          <a:xfrm>
            <a:off x="116632" y="128464"/>
            <a:ext cx="1368152" cy="40324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9" name="Lekerekített téglalap 18"/>
          <p:cNvSpPr/>
          <p:nvPr/>
        </p:nvSpPr>
        <p:spPr>
          <a:xfrm>
            <a:off x="346525" y="1278919"/>
            <a:ext cx="908365" cy="8466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SVN</a:t>
            </a:r>
            <a:endParaRPr lang="en-US" dirty="0"/>
          </a:p>
        </p:txBody>
      </p:sp>
      <p:sp>
        <p:nvSpPr>
          <p:cNvPr id="20" name="Lekerekített téglalap 19"/>
          <p:cNvSpPr/>
          <p:nvPr/>
        </p:nvSpPr>
        <p:spPr>
          <a:xfrm>
            <a:off x="327170" y="3026256"/>
            <a:ext cx="908365" cy="846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Binary repo</a:t>
            </a:r>
            <a:endParaRPr lang="en-US" dirty="0"/>
          </a:p>
        </p:txBody>
      </p:sp>
      <p:sp>
        <p:nvSpPr>
          <p:cNvPr id="34" name="Lekerekített téglalap 33"/>
          <p:cNvSpPr/>
          <p:nvPr/>
        </p:nvSpPr>
        <p:spPr>
          <a:xfrm>
            <a:off x="1946552" y="5229339"/>
            <a:ext cx="1260000" cy="126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Artifact</a:t>
            </a:r>
          </a:p>
          <a:p>
            <a:pPr algn="ctr"/>
            <a:r>
              <a:rPr lang="en-US" dirty="0" smtClean="0"/>
              <a:t>discovery</a:t>
            </a:r>
            <a:endParaRPr lang="en-US" dirty="0"/>
          </a:p>
        </p:txBody>
      </p:sp>
      <p:sp>
        <p:nvSpPr>
          <p:cNvPr id="45" name="Lekerekített téglalap 44"/>
          <p:cNvSpPr/>
          <p:nvPr/>
        </p:nvSpPr>
        <p:spPr>
          <a:xfrm>
            <a:off x="3543785" y="5229341"/>
            <a:ext cx="1253147" cy="126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Bytecode</a:t>
            </a:r>
            <a:endParaRPr lang="en-US" dirty="0" smtClean="0"/>
          </a:p>
          <a:p>
            <a:pPr algn="ctr"/>
            <a:r>
              <a:rPr lang="en-US" dirty="0" err="1" smtClean="0"/>
              <a:t>analyser</a:t>
            </a:r>
            <a:endParaRPr lang="en-US" dirty="0"/>
          </a:p>
        </p:txBody>
      </p:sp>
      <p:sp>
        <p:nvSpPr>
          <p:cNvPr id="46" name="Lekerekített téglalap 45"/>
          <p:cNvSpPr/>
          <p:nvPr/>
        </p:nvSpPr>
        <p:spPr>
          <a:xfrm>
            <a:off x="5139885" y="5229340"/>
            <a:ext cx="1241443" cy="12599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</a:t>
            </a:r>
          </a:p>
          <a:p>
            <a:pPr algn="ctr"/>
            <a:r>
              <a:rPr lang="en-US" dirty="0" smtClean="0"/>
              <a:t>interface</a:t>
            </a:r>
          </a:p>
        </p:txBody>
      </p:sp>
      <p:sp>
        <p:nvSpPr>
          <p:cNvPr id="29" name="Lekerekített téglalap 28"/>
          <p:cNvSpPr/>
          <p:nvPr/>
        </p:nvSpPr>
        <p:spPr>
          <a:xfrm>
            <a:off x="1946552" y="6834541"/>
            <a:ext cx="1260000" cy="125188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Scheduler</a:t>
            </a:r>
          </a:p>
        </p:txBody>
      </p:sp>
      <p:sp>
        <p:nvSpPr>
          <p:cNvPr id="31" name="Lekerekített téglalap 30"/>
          <p:cNvSpPr/>
          <p:nvPr/>
        </p:nvSpPr>
        <p:spPr>
          <a:xfrm>
            <a:off x="3543785" y="6790189"/>
            <a:ext cx="1253417" cy="125188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</a:p>
          <a:p>
            <a:pPr algn="ctr"/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7" name="Folyamatábra: Mágneslemez 36"/>
          <p:cNvSpPr/>
          <p:nvPr/>
        </p:nvSpPr>
        <p:spPr>
          <a:xfrm>
            <a:off x="5216265" y="6856484"/>
            <a:ext cx="442032" cy="52085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olyamatábra: Mágneslemez 37"/>
          <p:cNvSpPr/>
          <p:nvPr/>
        </p:nvSpPr>
        <p:spPr>
          <a:xfrm>
            <a:off x="5821074" y="6875255"/>
            <a:ext cx="442032" cy="52085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örbe összekötő 15"/>
          <p:cNvCxnSpPr/>
          <p:nvPr/>
        </p:nvCxnSpPr>
        <p:spPr>
          <a:xfrm rot="5400000">
            <a:off x="3360429" y="832693"/>
            <a:ext cx="656707" cy="2"/>
          </a:xfrm>
          <a:prstGeom prst="curvedConnector3">
            <a:avLst>
              <a:gd name="adj1" fmla="val 56962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Görbe összekötő 25"/>
          <p:cNvCxnSpPr/>
          <p:nvPr/>
        </p:nvCxnSpPr>
        <p:spPr>
          <a:xfrm rot="5400000" flipH="1" flipV="1">
            <a:off x="4301987" y="825693"/>
            <a:ext cx="633776" cy="1"/>
          </a:xfrm>
          <a:prstGeom prst="curvedConnector3">
            <a:avLst>
              <a:gd name="adj1" fmla="val 51202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Szövegdoboz 56"/>
          <p:cNvSpPr txBox="1"/>
          <p:nvPr/>
        </p:nvSpPr>
        <p:spPr>
          <a:xfrm>
            <a:off x="1628800" y="701118"/>
            <a:ext cx="874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checkout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3" name="Görbe összekötő 82"/>
          <p:cNvCxnSpPr>
            <a:stCxn id="29" idx="0"/>
            <a:endCxn id="34" idx="2"/>
          </p:cNvCxnSpPr>
          <p:nvPr/>
        </p:nvCxnSpPr>
        <p:spPr>
          <a:xfrm rot="5400000" flipH="1" flipV="1">
            <a:off x="2403951" y="6661940"/>
            <a:ext cx="345202" cy="1270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8" name="Egyenes összekötő nyíllal 87"/>
          <p:cNvCxnSpPr>
            <a:stCxn id="31" idx="3"/>
            <a:endCxn id="38" idx="2"/>
          </p:cNvCxnSpPr>
          <p:nvPr/>
        </p:nvCxnSpPr>
        <p:spPr>
          <a:xfrm flipV="1">
            <a:off x="4797202" y="7135681"/>
            <a:ext cx="1023872" cy="2804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Egyenes összekötő nyíllal 89"/>
          <p:cNvCxnSpPr>
            <a:stCxn id="31" idx="3"/>
            <a:endCxn id="37" idx="2"/>
          </p:cNvCxnSpPr>
          <p:nvPr/>
        </p:nvCxnSpPr>
        <p:spPr>
          <a:xfrm flipV="1">
            <a:off x="4797202" y="7116910"/>
            <a:ext cx="419063" cy="299221"/>
          </a:xfrm>
          <a:prstGeom prst="straightConnector1">
            <a:avLst/>
          </a:prstGeom>
          <a:ln>
            <a:prstDash val="sysDot"/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Egyenes összekötő nyíllal 93"/>
          <p:cNvCxnSpPr/>
          <p:nvPr/>
        </p:nvCxnSpPr>
        <p:spPr>
          <a:xfrm>
            <a:off x="3744796" y="6517866"/>
            <a:ext cx="135" cy="3008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" name="Egyenes összekötő nyíllal 102"/>
          <p:cNvCxnSpPr>
            <a:stCxn id="19" idx="0"/>
          </p:cNvCxnSpPr>
          <p:nvPr/>
        </p:nvCxnSpPr>
        <p:spPr>
          <a:xfrm flipV="1">
            <a:off x="800708" y="508805"/>
            <a:ext cx="1383894" cy="7701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3" name="Egyenes összekötő nyíllal 122"/>
          <p:cNvCxnSpPr>
            <a:stCxn id="20" idx="2"/>
            <a:endCxn id="34" idx="0"/>
          </p:cNvCxnSpPr>
          <p:nvPr/>
        </p:nvCxnSpPr>
        <p:spPr>
          <a:xfrm>
            <a:off x="781353" y="3872879"/>
            <a:ext cx="1795199" cy="13564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5" name="Egyenes összekötő nyíllal 124"/>
          <p:cNvCxnSpPr>
            <a:stCxn id="46" idx="0"/>
          </p:cNvCxnSpPr>
          <p:nvPr/>
        </p:nvCxnSpPr>
        <p:spPr>
          <a:xfrm flipH="1" flipV="1">
            <a:off x="4796932" y="3872880"/>
            <a:ext cx="963675" cy="13564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8" name="Egyenes összekötő nyíllal 127"/>
          <p:cNvCxnSpPr>
            <a:stCxn id="20" idx="0"/>
          </p:cNvCxnSpPr>
          <p:nvPr/>
        </p:nvCxnSpPr>
        <p:spPr>
          <a:xfrm flipV="1">
            <a:off x="781353" y="2125543"/>
            <a:ext cx="1" cy="9007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4" name="Szövegdoboz 193"/>
          <p:cNvSpPr txBox="1"/>
          <p:nvPr/>
        </p:nvSpPr>
        <p:spPr>
          <a:xfrm>
            <a:off x="795395" y="4304928"/>
            <a:ext cx="761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jar files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5" name="Szövegdoboz 194"/>
          <p:cNvSpPr txBox="1"/>
          <p:nvPr/>
        </p:nvSpPr>
        <p:spPr>
          <a:xfrm>
            <a:off x="1800580" y="6533114"/>
            <a:ext cx="768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execute</a:t>
            </a:r>
          </a:p>
        </p:txBody>
      </p:sp>
      <p:sp>
        <p:nvSpPr>
          <p:cNvPr id="197" name="Szövegdoboz 196"/>
          <p:cNvSpPr txBox="1"/>
          <p:nvPr/>
        </p:nvSpPr>
        <p:spPr>
          <a:xfrm>
            <a:off x="3815331" y="6495689"/>
            <a:ext cx="2357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tructure &amp; </a:t>
            </a:r>
            <a:r>
              <a:rPr lang="hu-HU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9" name="Szövegdoboz 218"/>
          <p:cNvSpPr txBox="1"/>
          <p:nvPr/>
        </p:nvSpPr>
        <p:spPr>
          <a:xfrm>
            <a:off x="2859688" y="701118"/>
            <a:ext cx="75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request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8" name="Szövegdoboz 227"/>
          <p:cNvSpPr txBox="1"/>
          <p:nvPr/>
        </p:nvSpPr>
        <p:spPr>
          <a:xfrm>
            <a:off x="4726125" y="593397"/>
            <a:ext cx="85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visual </a:t>
            </a:r>
          </a:p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feedback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5" name="Szövegdoboz 234"/>
          <p:cNvSpPr txBox="1"/>
          <p:nvPr/>
        </p:nvSpPr>
        <p:spPr>
          <a:xfrm rot="5400000">
            <a:off x="529447" y="2394548"/>
            <a:ext cx="900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conforms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1" name="Szövegdoboz 250"/>
          <p:cNvSpPr txBox="1"/>
          <p:nvPr/>
        </p:nvSpPr>
        <p:spPr>
          <a:xfrm>
            <a:off x="5602180" y="4594121"/>
            <a:ext cx="92316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repository</a:t>
            </a:r>
          </a:p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7" name="Szövegdoboz 326"/>
          <p:cNvSpPr txBox="1"/>
          <p:nvPr/>
        </p:nvSpPr>
        <p:spPr>
          <a:xfrm>
            <a:off x="1638190" y="4351739"/>
            <a:ext cx="510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48" name="Szövegdoboz 347"/>
          <p:cNvSpPr txBox="1"/>
          <p:nvPr/>
        </p:nvSpPr>
        <p:spPr>
          <a:xfrm>
            <a:off x="2924944" y="4736976"/>
            <a:ext cx="886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jars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0" name="Szövegdoboz 349"/>
          <p:cNvSpPr txBox="1"/>
          <p:nvPr/>
        </p:nvSpPr>
        <p:spPr>
          <a:xfrm>
            <a:off x="4796932" y="7597551"/>
            <a:ext cx="1944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Different back-ends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2" name="Szövegdoboz 361"/>
          <p:cNvSpPr txBox="1"/>
          <p:nvPr/>
        </p:nvSpPr>
        <p:spPr>
          <a:xfrm>
            <a:off x="5360456" y="6526764"/>
            <a:ext cx="948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query</a:t>
            </a:r>
          </a:p>
        </p:txBody>
      </p:sp>
      <p:sp>
        <p:nvSpPr>
          <p:cNvPr id="47" name="Szövegdoboz 46"/>
          <p:cNvSpPr txBox="1"/>
          <p:nvPr/>
        </p:nvSpPr>
        <p:spPr>
          <a:xfrm>
            <a:off x="116629" y="128464"/>
            <a:ext cx="1521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Infra</a:t>
            </a:r>
            <a:r>
              <a:rPr lang="hu-HU" dirty="0"/>
              <a:t>-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74" name="Lekerekített téglalap 73"/>
          <p:cNvSpPr/>
          <p:nvPr/>
        </p:nvSpPr>
        <p:spPr>
          <a:xfrm>
            <a:off x="1770032" y="3512840"/>
            <a:ext cx="3171136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Communication</a:t>
            </a:r>
            <a:r>
              <a:rPr lang="hu-HU" dirty="0" smtClean="0"/>
              <a:t> </a:t>
            </a:r>
            <a:r>
              <a:rPr lang="hu-HU" dirty="0" err="1" smtClean="0"/>
              <a:t>layer</a:t>
            </a:r>
            <a:endParaRPr lang="en-US" dirty="0"/>
          </a:p>
        </p:txBody>
      </p:sp>
      <p:sp>
        <p:nvSpPr>
          <p:cNvPr id="75" name="Lekerekített téglalap 74"/>
          <p:cNvSpPr/>
          <p:nvPr/>
        </p:nvSpPr>
        <p:spPr>
          <a:xfrm>
            <a:off x="5273650" y="2552777"/>
            <a:ext cx="1350372" cy="13201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Workspace</a:t>
            </a:r>
            <a:r>
              <a:rPr lang="hu-HU" dirty="0" smtClean="0"/>
              <a:t> </a:t>
            </a:r>
          </a:p>
          <a:p>
            <a:pPr algn="ctr"/>
            <a:r>
              <a:rPr lang="hu-HU" dirty="0" err="1" smtClean="0"/>
              <a:t>model</a:t>
            </a:r>
            <a:endParaRPr lang="hu-HU" dirty="0" smtClean="0"/>
          </a:p>
          <a:p>
            <a:pPr algn="ctr"/>
            <a:r>
              <a:rPr lang="hu-HU" dirty="0" err="1" smtClean="0"/>
              <a:t>creator</a:t>
            </a:r>
            <a:endParaRPr lang="en-US" dirty="0"/>
          </a:p>
        </p:txBody>
      </p:sp>
      <p:sp>
        <p:nvSpPr>
          <p:cNvPr id="76" name="Lekerekített téglalap 75"/>
          <p:cNvSpPr/>
          <p:nvPr/>
        </p:nvSpPr>
        <p:spPr>
          <a:xfrm>
            <a:off x="3127800" y="2533727"/>
            <a:ext cx="1813368" cy="6756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Repo</a:t>
            </a:r>
            <a:r>
              <a:rPr lang="hu-HU" dirty="0" smtClean="0"/>
              <a:t> </a:t>
            </a:r>
            <a:r>
              <a:rPr lang="hu-HU" dirty="0" err="1" smtClean="0"/>
              <a:t>model</a:t>
            </a:r>
            <a:r>
              <a:rPr lang="hu-HU" dirty="0" smtClean="0"/>
              <a:t> </a:t>
            </a:r>
            <a:r>
              <a:rPr lang="hu-HU" dirty="0" err="1" smtClean="0"/>
              <a:t>loader</a:t>
            </a:r>
            <a:endParaRPr lang="en-US" dirty="0"/>
          </a:p>
        </p:txBody>
      </p:sp>
      <p:sp>
        <p:nvSpPr>
          <p:cNvPr id="77" name="Lekerekített téglalap 76"/>
          <p:cNvSpPr/>
          <p:nvPr/>
        </p:nvSpPr>
        <p:spPr>
          <a:xfrm>
            <a:off x="1784391" y="1712641"/>
            <a:ext cx="1012276" cy="14994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Direct</a:t>
            </a:r>
            <a:r>
              <a:rPr lang="hu-HU" dirty="0" smtClean="0"/>
              <a:t> </a:t>
            </a:r>
          </a:p>
          <a:p>
            <a:pPr algn="ctr"/>
            <a:r>
              <a:rPr lang="hu-HU" dirty="0" err="1" smtClean="0"/>
              <a:t>queries</a:t>
            </a:r>
            <a:endParaRPr lang="en-US" dirty="0"/>
          </a:p>
        </p:txBody>
      </p:sp>
      <p:sp>
        <p:nvSpPr>
          <p:cNvPr id="80" name="Lekerekített téglalap 79"/>
          <p:cNvSpPr/>
          <p:nvPr/>
        </p:nvSpPr>
        <p:spPr>
          <a:xfrm>
            <a:off x="3127801" y="1712640"/>
            <a:ext cx="3496222" cy="5495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Pattern-based</a:t>
            </a:r>
            <a:r>
              <a:rPr lang="hu-HU" dirty="0" smtClean="0"/>
              <a:t> </a:t>
            </a:r>
            <a:r>
              <a:rPr lang="hu-HU" dirty="0" err="1" smtClean="0"/>
              <a:t>queries</a:t>
            </a:r>
            <a:endParaRPr lang="hu-HU" dirty="0" smtClean="0"/>
          </a:p>
        </p:txBody>
      </p:sp>
      <p:sp>
        <p:nvSpPr>
          <p:cNvPr id="82" name="Téglalap 81"/>
          <p:cNvSpPr/>
          <p:nvPr/>
        </p:nvSpPr>
        <p:spPr>
          <a:xfrm>
            <a:off x="1638190" y="128464"/>
            <a:ext cx="5103177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/>
          </a:p>
          <a:p>
            <a:pPr algn="ctr"/>
            <a:endParaRPr lang="en-US" smtClean="0"/>
          </a:p>
          <a:p>
            <a:pPr algn="ctr"/>
            <a:endParaRPr lang="en-US"/>
          </a:p>
        </p:txBody>
      </p:sp>
      <p:sp>
        <p:nvSpPr>
          <p:cNvPr id="84" name="Szövegdoboz 83"/>
          <p:cNvSpPr txBox="1"/>
          <p:nvPr/>
        </p:nvSpPr>
        <p:spPr>
          <a:xfrm>
            <a:off x="1638190" y="135007"/>
            <a:ext cx="510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/>
              <a:t>Eclipse</a:t>
            </a:r>
            <a:r>
              <a:rPr lang="hu-HU" dirty="0" smtClean="0"/>
              <a:t> IDE</a:t>
            </a:r>
            <a:endParaRPr lang="en-US" dirty="0"/>
          </a:p>
        </p:txBody>
      </p:sp>
      <p:sp>
        <p:nvSpPr>
          <p:cNvPr id="226" name="Téglalap 225"/>
          <p:cNvSpPr/>
          <p:nvPr/>
        </p:nvSpPr>
        <p:spPr>
          <a:xfrm>
            <a:off x="7173416" y="4053094"/>
            <a:ext cx="332385" cy="298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33" name="Egyenes összekötő nyíllal 232"/>
          <p:cNvCxnSpPr/>
          <p:nvPr/>
        </p:nvCxnSpPr>
        <p:spPr>
          <a:xfrm flipV="1">
            <a:off x="3270709" y="2226794"/>
            <a:ext cx="0" cy="2715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5" name="Szövegdoboz 84"/>
          <p:cNvSpPr txBox="1"/>
          <p:nvPr/>
        </p:nvSpPr>
        <p:spPr>
          <a:xfrm>
            <a:off x="3346448" y="2262142"/>
            <a:ext cx="159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Repo</a:t>
            </a:r>
            <a:r>
              <a:rPr lang="hu-HU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EMF </a:t>
            </a:r>
            <a:r>
              <a:rPr lang="hu-HU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6" name="Egyenes összekötő nyíllal 85"/>
          <p:cNvCxnSpPr/>
          <p:nvPr/>
        </p:nvCxnSpPr>
        <p:spPr>
          <a:xfrm flipV="1">
            <a:off x="6381328" y="2251403"/>
            <a:ext cx="0" cy="2715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7" name="Szövegdoboz 86"/>
          <p:cNvSpPr txBox="1"/>
          <p:nvPr/>
        </p:nvSpPr>
        <p:spPr>
          <a:xfrm>
            <a:off x="5013176" y="2262142"/>
            <a:ext cx="1378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Ws</a:t>
            </a:r>
            <a:r>
              <a:rPr lang="hu-HU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EMF </a:t>
            </a:r>
            <a:r>
              <a:rPr lang="hu-HU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1" name="Görbe összekötő 110"/>
          <p:cNvCxnSpPr>
            <a:stCxn id="34" idx="0"/>
            <a:endCxn id="45" idx="0"/>
          </p:cNvCxnSpPr>
          <p:nvPr/>
        </p:nvCxnSpPr>
        <p:spPr>
          <a:xfrm rot="16200000" flipH="1">
            <a:off x="3373454" y="4432437"/>
            <a:ext cx="2" cy="1593807"/>
          </a:xfrm>
          <a:prstGeom prst="curvedConnector3">
            <a:avLst>
              <a:gd name="adj1" fmla="val -1143000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76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245070" y="1004045"/>
            <a:ext cx="1002754" cy="136815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Foo.java</a:t>
            </a:r>
            <a:endParaRPr lang="en-US" sz="1600" dirty="0"/>
          </a:p>
        </p:txBody>
      </p:sp>
      <p:sp>
        <p:nvSpPr>
          <p:cNvPr id="3" name="Rounded Rectangle 2"/>
          <p:cNvSpPr/>
          <p:nvPr/>
        </p:nvSpPr>
        <p:spPr>
          <a:xfrm>
            <a:off x="1880615" y="1472097"/>
            <a:ext cx="1008112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javac</a:t>
            </a:r>
            <a:endParaRPr lang="en-US" sz="1600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3429000" y="1004045"/>
            <a:ext cx="1002754" cy="136815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Foo.class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5095825" y="1472097"/>
            <a:ext cx="1008112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java</a:t>
            </a:r>
            <a:endParaRPr lang="en-US" sz="1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301208" y="1004045"/>
            <a:ext cx="0" cy="468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599882" y="1004045"/>
            <a:ext cx="349398" cy="4837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51809" y="665491"/>
            <a:ext cx="1357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Other classes</a:t>
            </a:r>
            <a:endParaRPr lang="en-US" sz="1600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1382675" y="1394507"/>
            <a:ext cx="404664" cy="267987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45069" y="2861889"/>
            <a:ext cx="2679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/>
              <a:t>Java language</a:t>
            </a:r>
            <a:endParaRPr lang="en-US" sz="1600" dirty="0"/>
          </a:p>
        </p:txBody>
      </p:sp>
      <p:sp>
        <p:nvSpPr>
          <p:cNvPr id="16" name="Left Brace 15"/>
          <p:cNvSpPr/>
          <p:nvPr/>
        </p:nvSpPr>
        <p:spPr>
          <a:xfrm rot="16200000">
            <a:off x="4561669" y="1394507"/>
            <a:ext cx="404664" cy="267987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424063" y="2861889"/>
            <a:ext cx="2679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/>
              <a:t>Java Virtual Machine</a:t>
            </a:r>
            <a:endParaRPr lang="en-US" sz="1600" dirty="0"/>
          </a:p>
        </p:txBody>
      </p:sp>
      <p:cxnSp>
        <p:nvCxnSpPr>
          <p:cNvPr id="18" name="Straight Arrow Connector 17"/>
          <p:cNvCxnSpPr>
            <a:stCxn id="2" idx="0"/>
            <a:endCxn id="3" idx="1"/>
          </p:cNvCxnSpPr>
          <p:nvPr/>
        </p:nvCxnSpPr>
        <p:spPr>
          <a:xfrm>
            <a:off x="1247824" y="1688121"/>
            <a:ext cx="6327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3"/>
            <a:endCxn id="4" idx="2"/>
          </p:cNvCxnSpPr>
          <p:nvPr/>
        </p:nvCxnSpPr>
        <p:spPr>
          <a:xfrm>
            <a:off x="2888727" y="1688121"/>
            <a:ext cx="5402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6200000" flipH="1">
            <a:off x="1069891" y="1012092"/>
            <a:ext cx="170631" cy="159297"/>
          </a:xfrm>
          <a:prstGeom prst="bentConnector3">
            <a:avLst>
              <a:gd name="adj1" fmla="val 9744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0"/>
            <a:endCxn id="5" idx="1"/>
          </p:cNvCxnSpPr>
          <p:nvPr/>
        </p:nvCxnSpPr>
        <p:spPr>
          <a:xfrm>
            <a:off x="4431754" y="1688121"/>
            <a:ext cx="6640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6200000" flipH="1">
            <a:off x="4258777" y="1009191"/>
            <a:ext cx="170631" cy="159297"/>
          </a:xfrm>
          <a:prstGeom prst="bentConnector3">
            <a:avLst>
              <a:gd name="adj1" fmla="val 9744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7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0647" y="776536"/>
            <a:ext cx="3157289" cy="864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Constant pool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0648" y="416496"/>
            <a:ext cx="3157289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Header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0646" y="1640631"/>
            <a:ext cx="3157289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Access rights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0648" y="2000671"/>
            <a:ext cx="3157289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Implemented interfaces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0645" y="2360711"/>
            <a:ext cx="3157289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Fields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0644" y="2720751"/>
            <a:ext cx="3157289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Methods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0643" y="3080791"/>
            <a:ext cx="3157289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Class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8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rigó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145</Words>
  <Application>Microsoft Office PowerPoint</Application>
  <PresentationFormat>A4 Paper (210x297 mm)</PresentationFormat>
  <Paragraphs>96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Office-téma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donat</dc:creator>
  <cp:lastModifiedBy>Donat Csikos</cp:lastModifiedBy>
  <cp:revision>95</cp:revision>
  <dcterms:created xsi:type="dcterms:W3CDTF">2012-10-04T10:30:46Z</dcterms:created>
  <dcterms:modified xsi:type="dcterms:W3CDTF">2012-10-16T14:31:52Z</dcterms:modified>
</cp:coreProperties>
</file>