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5c1c837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5c1c83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5c1c837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5c1c83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5c1c837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5c1c837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5c1c83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5c1c83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5c1c837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5c1c837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5c1c837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5c1c837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5c1c837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5c1c837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Fasada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Dizajnerski obrasci</a:t>
            </a:r>
            <a:endParaRPr sz="2200"/>
          </a:p>
        </p:txBody>
      </p:sp>
      <p:sp>
        <p:nvSpPr>
          <p:cNvPr id="74" name="Google Shape;74;p13"/>
          <p:cNvSpPr txBox="1"/>
          <p:nvPr/>
        </p:nvSpPr>
        <p:spPr>
          <a:xfrm>
            <a:off x="6924975" y="3414625"/>
            <a:ext cx="2591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Dona Pejnović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411200" y="6429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Definicija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817087" y="15192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Fasada je dizajnerski obrazac koji se obično koristi u objektno orijentiranom programiranju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Spada u strukturne dizajnerske obrasce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Analogno fasadi u arhitekturi, fasada je objekt koji služi kao sučelje koje nam predstavlja metode koje su sakrivene u drugim klasama koje želimo sakriti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123" y="634463"/>
            <a:ext cx="5586399" cy="38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34425" y="1156750"/>
            <a:ext cx="27117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Fasada nam omogućuje da iza nekog objekta “sakrijemo” mnogo kompliciranije sučelje, odnosno pojednostavimo korištenje tog sučelja korisnicima koji nisu zainteresirani za ostatak podsustava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411200" y="553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             i          Rješenje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114703" y="15357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-Zamislimo da moramo isprogramirati aplikaciju sa širokim nizom objekata koji pripadaju nekoj biblioteci ili frameworku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-Obično bi trebali inicijalizirati sve te objekte, pratiti njihove ovisnosti, provoditi njihove metode ispravnim redosljedom</a:t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843122" y="15357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-Fasada nam pruća jednostavno sučelje za složen podsustav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-Fasada može pružiti ograničenu funkcionalnost u usporedbi s direktnim radom s podsustavom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-Fasada uključuje samo one značajke koje klijenta zaista zanimaju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411200" y="6046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Kako ju implementirati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759687" y="13662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Provjeriti je li moguće pružiti jednostavnije sučelje od onoga što postojeći podsustav već nudi, na dobrom ste putu ako novo sučelje odvaja k</a:t>
            </a:r>
            <a:r>
              <a:rPr lang="en" sz="1750">
                <a:highlight>
                  <a:srgbClr val="FFFFFF"/>
                </a:highlight>
              </a:rPr>
              <a:t>ô</a:t>
            </a:r>
            <a:r>
              <a:rPr lang="en"/>
              <a:t>d klijenta od klasa podsustava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Deklarirajte i implementirajte to sučelje u novu klasu fasade, a ona bi trebala: 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Preusmjeriti pozive s klijentskog koda na odgovarajuće objekte podsustava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Biti odgovorna za inicijalizaciju podsustava i upravljanje njegovim daljnjim životnim ciklusom, osim ako klijentski </a:t>
            </a:r>
            <a:r>
              <a:rPr lang="en"/>
              <a:t>k</a:t>
            </a:r>
            <a:r>
              <a:rPr lang="en">
                <a:highlight>
                  <a:srgbClr val="FFFFFF"/>
                </a:highlight>
              </a:rPr>
              <a:t>ô</a:t>
            </a:r>
            <a:r>
              <a:rPr lang="en"/>
              <a:t>d to već radi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411200" y="6046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Kako ju implementirati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750137" y="13662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 bi se u potpunosti iskoristio uzorak,  neka svi kodovi  klijenta komuniciraju s podsustavom samo preko fasade, tako je klijent zaštićen od promjena u kodu podsustava, npr ako dođe do nadogradnje na novu verziju treba se modificirati samo k</a:t>
            </a:r>
            <a:r>
              <a:rPr lang="en" sz="1750">
                <a:highlight>
                  <a:srgbClr val="FFFFFF"/>
                </a:highlight>
              </a:rPr>
              <a:t>ô</a:t>
            </a:r>
            <a:r>
              <a:rPr lang="en"/>
              <a:t>d na fasadi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Ako fasada postane pre velika, razmislite o izdvajanju dijela u novu fasadu koja nasljeđuje staru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750125" y="1366250"/>
            <a:ext cx="52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750125" y="2944800"/>
            <a:ext cx="52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482025" y="6524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Sličnosti sa drugim obrascima 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702300" y="1211350"/>
            <a:ext cx="63216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Fasada definira novo sučelje za postojeće objekte, kad Adapter pokušava iskoristiti postojeće sučelje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Apstraktna tvornica može poslužiti kao alternativa Fasadi kada samo želimo sakriti kako su subsistemski objekti stvoreni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FlyWeight nam pokazuje kako stvoriti mnogo malih objekata, kad nam fasada pokazuje kako napraviti jedan objekt koji reprezentira cijeli subsistem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Fasada i Mediator imaju sličan posao, organiziraju suradnju između mnogo klasa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Fasada može biti transformirana u Singleton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Fasada je slična Proxyju, oboje koriste kompleksni entitet i inicijaliziraju se sami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to je to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