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31"/>
  </p:notesMasterIdLst>
  <p:sldIdLst>
    <p:sldId id="256" r:id="rId2"/>
    <p:sldId id="257" r:id="rId3"/>
    <p:sldId id="258" r:id="rId4"/>
    <p:sldId id="260" r:id="rId5"/>
    <p:sldId id="261" r:id="rId6"/>
    <p:sldId id="268" r:id="rId7"/>
    <p:sldId id="267" r:id="rId8"/>
    <p:sldId id="259" r:id="rId9"/>
    <p:sldId id="270" r:id="rId10"/>
    <p:sldId id="269" r:id="rId11"/>
    <p:sldId id="263" r:id="rId12"/>
    <p:sldId id="285" r:id="rId13"/>
    <p:sldId id="265" r:id="rId14"/>
    <p:sldId id="266" r:id="rId15"/>
    <p:sldId id="271" r:id="rId16"/>
    <p:sldId id="264" r:id="rId17"/>
    <p:sldId id="284" r:id="rId18"/>
    <p:sldId id="283" r:id="rId19"/>
    <p:sldId id="272" r:id="rId20"/>
    <p:sldId id="273" r:id="rId21"/>
    <p:sldId id="274" r:id="rId22"/>
    <p:sldId id="275" r:id="rId23"/>
    <p:sldId id="276" r:id="rId24"/>
    <p:sldId id="277" r:id="rId25"/>
    <p:sldId id="278" r:id="rId26"/>
    <p:sldId id="279" r:id="rId27"/>
    <p:sldId id="280" r:id="rId28"/>
    <p:sldId id="281" r:id="rId29"/>
    <p:sldId id="2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1F145E-93FD-4FC6-84E4-8055A6534490}" v="40" dt="2021-05-02T06:28:17.494"/>
    <p1510:client id="{3AE4EFD0-DAD9-4350-BE8F-CBD1446290AA}" v="238" dt="2021-05-01T04:16:20.530"/>
    <p1510:client id="{3B48A41F-A124-40F3-8DD2-DF4AF14372CA}" v="1" dt="2021-05-03T04:35:58.670"/>
    <p1510:client id="{54EEA1DA-38F3-45C7-9FD4-0B220487A12E}" v="641" dt="2021-04-30T09:19:24.311"/>
    <p1510:client id="{671AE68C-00EB-4E61-8E74-04878932D7DB}" v="12" dt="2021-05-03T08:09:35.680"/>
    <p1510:client id="{7CCA9210-4C31-41FC-AA05-C467A92E6086}" v="65" dt="2021-05-02T06:21:53.040"/>
    <p1510:client id="{A32BE79D-8BAA-418A-981A-7E4C8E5705CD}" v="3" dt="2021-05-02T18:04:14.225"/>
    <p1510:client id="{C448FB1C-83B2-4A62-9465-F25852CABAF0}" v="89" dt="2021-05-03T05:12:49.708"/>
    <p1510:client id="{D5C20784-7ECF-4029-A401-B6F768A1CB89}" v="231" dt="2021-05-01T05:43:47.382"/>
    <p1510:client id="{E006F1DD-6744-4DF1-8EDE-C13F6167BA2E}" v="10" dt="2021-05-02T05:48:43.319"/>
    <p1510:client id="{E99C6966-93B2-4FCB-BF52-3ECF0899423E}" v="1271" dt="2021-04-19T12:36:57.9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9B1BF2-25AF-4FE6-AFE9-EA33D481AF1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39C6D82-2E24-4D37-9C9A-B846A3738D8A}">
      <dgm:prSet/>
      <dgm:spPr/>
      <dgm:t>
        <a:bodyPr/>
        <a:lstStyle/>
        <a:p>
          <a:pPr>
            <a:lnSpc>
              <a:spcPct val="100000"/>
            </a:lnSpc>
          </a:pPr>
          <a:r>
            <a:rPr lang="en-GB"/>
            <a:t>1. Register on our website</a:t>
          </a:r>
          <a:endParaRPr lang="en-US"/>
        </a:p>
      </dgm:t>
    </dgm:pt>
    <dgm:pt modelId="{1B95A21E-F72E-4E41-A3D6-A53E62B6D252}" type="parTrans" cxnId="{DF00E9EF-E8D6-4349-ACAF-E4D3FDACED9A}">
      <dgm:prSet/>
      <dgm:spPr/>
      <dgm:t>
        <a:bodyPr/>
        <a:lstStyle/>
        <a:p>
          <a:endParaRPr lang="en-US"/>
        </a:p>
      </dgm:t>
    </dgm:pt>
    <dgm:pt modelId="{29A84044-F776-4C88-9846-B9155E97ADA2}" type="sibTrans" cxnId="{DF00E9EF-E8D6-4349-ACAF-E4D3FDACED9A}">
      <dgm:prSet/>
      <dgm:spPr/>
      <dgm:t>
        <a:bodyPr/>
        <a:lstStyle/>
        <a:p>
          <a:pPr>
            <a:lnSpc>
              <a:spcPct val="100000"/>
            </a:lnSpc>
          </a:pPr>
          <a:endParaRPr lang="en-US"/>
        </a:p>
      </dgm:t>
    </dgm:pt>
    <dgm:pt modelId="{CBD9C3EF-D2F7-4296-BA6E-9272D6352085}">
      <dgm:prSet/>
      <dgm:spPr/>
      <dgm:t>
        <a:bodyPr/>
        <a:lstStyle/>
        <a:p>
          <a:pPr>
            <a:lnSpc>
              <a:spcPct val="100000"/>
            </a:lnSpc>
          </a:pPr>
          <a:r>
            <a:rPr lang="en-GB"/>
            <a:t>2. Enter information for validation</a:t>
          </a:r>
          <a:endParaRPr lang="en-US"/>
        </a:p>
      </dgm:t>
    </dgm:pt>
    <dgm:pt modelId="{FB78B475-F48E-430E-B291-4B665D4DD42F}" type="parTrans" cxnId="{50B29575-D193-4C41-9332-DA7EFC12C244}">
      <dgm:prSet/>
      <dgm:spPr/>
      <dgm:t>
        <a:bodyPr/>
        <a:lstStyle/>
        <a:p>
          <a:endParaRPr lang="en-US"/>
        </a:p>
      </dgm:t>
    </dgm:pt>
    <dgm:pt modelId="{DEC50AC3-6E95-4A77-84DD-698C278C9342}" type="sibTrans" cxnId="{50B29575-D193-4C41-9332-DA7EFC12C244}">
      <dgm:prSet/>
      <dgm:spPr/>
      <dgm:t>
        <a:bodyPr/>
        <a:lstStyle/>
        <a:p>
          <a:pPr>
            <a:lnSpc>
              <a:spcPct val="100000"/>
            </a:lnSpc>
          </a:pPr>
          <a:endParaRPr lang="en-US"/>
        </a:p>
      </dgm:t>
    </dgm:pt>
    <dgm:pt modelId="{4C53D28E-588A-48D9-B1EE-3514796E0127}">
      <dgm:prSet/>
      <dgm:spPr/>
      <dgm:t>
        <a:bodyPr/>
        <a:lstStyle/>
        <a:p>
          <a:pPr>
            <a:lnSpc>
              <a:spcPct val="100000"/>
            </a:lnSpc>
          </a:pPr>
          <a:r>
            <a:rPr lang="en-GB"/>
            <a:t>3. List the required products and services on the admin panel along with the quantity required.</a:t>
          </a:r>
          <a:endParaRPr lang="en-US"/>
        </a:p>
      </dgm:t>
    </dgm:pt>
    <dgm:pt modelId="{69A95D36-39E4-452B-9699-1F6FCD61E437}" type="parTrans" cxnId="{30839C4E-C0B2-44B6-B19F-FAE2FCE489FF}">
      <dgm:prSet/>
      <dgm:spPr/>
      <dgm:t>
        <a:bodyPr/>
        <a:lstStyle/>
        <a:p>
          <a:endParaRPr lang="en-US"/>
        </a:p>
      </dgm:t>
    </dgm:pt>
    <dgm:pt modelId="{EE1FAAA7-C199-4C37-807F-E66407C8F449}" type="sibTrans" cxnId="{30839C4E-C0B2-44B6-B19F-FAE2FCE489FF}">
      <dgm:prSet/>
      <dgm:spPr/>
      <dgm:t>
        <a:bodyPr/>
        <a:lstStyle/>
        <a:p>
          <a:pPr>
            <a:lnSpc>
              <a:spcPct val="100000"/>
            </a:lnSpc>
          </a:pPr>
          <a:endParaRPr lang="en-US"/>
        </a:p>
      </dgm:t>
    </dgm:pt>
    <dgm:pt modelId="{F68A0D2F-7FD1-46F8-AE33-3D9D6B15DA25}">
      <dgm:prSet/>
      <dgm:spPr/>
      <dgm:t>
        <a:bodyPr/>
        <a:lstStyle/>
        <a:p>
          <a:pPr>
            <a:lnSpc>
              <a:spcPct val="100000"/>
            </a:lnSpc>
          </a:pPr>
          <a:r>
            <a:rPr lang="en-GB"/>
            <a:t>4. Effectively add, update or delete the products/services listed.</a:t>
          </a:r>
          <a:endParaRPr lang="en-US"/>
        </a:p>
      </dgm:t>
    </dgm:pt>
    <dgm:pt modelId="{ACE7474C-9E1A-4F01-B33D-9F6FF1F4CC2F}" type="parTrans" cxnId="{40152947-2450-4C1C-B776-882D5684DD2E}">
      <dgm:prSet/>
      <dgm:spPr/>
      <dgm:t>
        <a:bodyPr/>
        <a:lstStyle/>
        <a:p>
          <a:endParaRPr lang="en-US"/>
        </a:p>
      </dgm:t>
    </dgm:pt>
    <dgm:pt modelId="{07F9FDE5-D744-406D-8482-3B9A36D0092A}" type="sibTrans" cxnId="{40152947-2450-4C1C-B776-882D5684DD2E}">
      <dgm:prSet/>
      <dgm:spPr/>
      <dgm:t>
        <a:bodyPr/>
        <a:lstStyle/>
        <a:p>
          <a:endParaRPr lang="en-US"/>
        </a:p>
      </dgm:t>
    </dgm:pt>
    <dgm:pt modelId="{D8CE7F8D-3B7F-4267-A84E-1EDA6C5415EB}" type="pres">
      <dgm:prSet presAssocID="{669B1BF2-25AF-4FE6-AFE9-EA33D481AF17}" presName="root" presStyleCnt="0">
        <dgm:presLayoutVars>
          <dgm:dir/>
          <dgm:resizeHandles val="exact"/>
        </dgm:presLayoutVars>
      </dgm:prSet>
      <dgm:spPr/>
    </dgm:pt>
    <dgm:pt modelId="{469E709C-9D28-4889-B086-0BB7C9774351}" type="pres">
      <dgm:prSet presAssocID="{669B1BF2-25AF-4FE6-AFE9-EA33D481AF17}" presName="container" presStyleCnt="0">
        <dgm:presLayoutVars>
          <dgm:dir/>
          <dgm:resizeHandles val="exact"/>
        </dgm:presLayoutVars>
      </dgm:prSet>
      <dgm:spPr/>
    </dgm:pt>
    <dgm:pt modelId="{CBA05A53-36E5-4122-BEB0-D79BCFCF22FF}" type="pres">
      <dgm:prSet presAssocID="{439C6D82-2E24-4D37-9C9A-B846A3738D8A}" presName="compNode" presStyleCnt="0"/>
      <dgm:spPr/>
    </dgm:pt>
    <dgm:pt modelId="{48D3E918-8D47-4954-9B64-41EE0F844C12}" type="pres">
      <dgm:prSet presAssocID="{439C6D82-2E24-4D37-9C9A-B846A3738D8A}" presName="iconBgRect" presStyleLbl="bgShp" presStyleIdx="0" presStyleCnt="4"/>
      <dgm:spPr/>
    </dgm:pt>
    <dgm:pt modelId="{BB6D11A0-A5B7-4B7A-9A94-5479F5E2D879}" type="pres">
      <dgm:prSet presAssocID="{439C6D82-2E24-4D37-9C9A-B846A3738D8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itor"/>
        </a:ext>
      </dgm:extLst>
    </dgm:pt>
    <dgm:pt modelId="{13E9ED52-DC72-479E-BC46-622ED9D266F2}" type="pres">
      <dgm:prSet presAssocID="{439C6D82-2E24-4D37-9C9A-B846A3738D8A}" presName="spaceRect" presStyleCnt="0"/>
      <dgm:spPr/>
    </dgm:pt>
    <dgm:pt modelId="{EF8BF87D-E4E7-420F-B510-68F1313CD12F}" type="pres">
      <dgm:prSet presAssocID="{439C6D82-2E24-4D37-9C9A-B846A3738D8A}" presName="textRect" presStyleLbl="revTx" presStyleIdx="0" presStyleCnt="4">
        <dgm:presLayoutVars>
          <dgm:chMax val="1"/>
          <dgm:chPref val="1"/>
        </dgm:presLayoutVars>
      </dgm:prSet>
      <dgm:spPr/>
    </dgm:pt>
    <dgm:pt modelId="{B3D003CB-0562-4EB3-8FC6-E339A0EA623F}" type="pres">
      <dgm:prSet presAssocID="{29A84044-F776-4C88-9846-B9155E97ADA2}" presName="sibTrans" presStyleLbl="sibTrans2D1" presStyleIdx="0" presStyleCnt="0"/>
      <dgm:spPr/>
    </dgm:pt>
    <dgm:pt modelId="{A1953491-0491-4559-AF2D-C43297D1E0D7}" type="pres">
      <dgm:prSet presAssocID="{CBD9C3EF-D2F7-4296-BA6E-9272D6352085}" presName="compNode" presStyleCnt="0"/>
      <dgm:spPr/>
    </dgm:pt>
    <dgm:pt modelId="{B735526D-CF54-42AE-AE35-F26C2A9D86E4}" type="pres">
      <dgm:prSet presAssocID="{CBD9C3EF-D2F7-4296-BA6E-9272D6352085}" presName="iconBgRect" presStyleLbl="bgShp" presStyleIdx="1" presStyleCnt="4"/>
      <dgm:spPr/>
    </dgm:pt>
    <dgm:pt modelId="{5928D087-16F0-46C8-9C2D-E41D7A7C0765}" type="pres">
      <dgm:prSet presAssocID="{CBD9C3EF-D2F7-4296-BA6E-9272D635208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owser Window"/>
        </a:ext>
      </dgm:extLst>
    </dgm:pt>
    <dgm:pt modelId="{1899ED5D-A4DE-4686-862E-19A2838D6356}" type="pres">
      <dgm:prSet presAssocID="{CBD9C3EF-D2F7-4296-BA6E-9272D6352085}" presName="spaceRect" presStyleCnt="0"/>
      <dgm:spPr/>
    </dgm:pt>
    <dgm:pt modelId="{70468955-C917-410B-91BD-46B741E9B90D}" type="pres">
      <dgm:prSet presAssocID="{CBD9C3EF-D2F7-4296-BA6E-9272D6352085}" presName="textRect" presStyleLbl="revTx" presStyleIdx="1" presStyleCnt="4">
        <dgm:presLayoutVars>
          <dgm:chMax val="1"/>
          <dgm:chPref val="1"/>
        </dgm:presLayoutVars>
      </dgm:prSet>
      <dgm:spPr/>
    </dgm:pt>
    <dgm:pt modelId="{3B15299B-6C4D-4C93-B083-64911882B035}" type="pres">
      <dgm:prSet presAssocID="{DEC50AC3-6E95-4A77-84DD-698C278C9342}" presName="sibTrans" presStyleLbl="sibTrans2D1" presStyleIdx="0" presStyleCnt="0"/>
      <dgm:spPr/>
    </dgm:pt>
    <dgm:pt modelId="{2789A228-8D8C-43F6-8298-0867B9192A71}" type="pres">
      <dgm:prSet presAssocID="{4C53D28E-588A-48D9-B1EE-3514796E0127}" presName="compNode" presStyleCnt="0"/>
      <dgm:spPr/>
    </dgm:pt>
    <dgm:pt modelId="{F10D53E8-9F01-4EC0-94C0-8E1F29284F86}" type="pres">
      <dgm:prSet presAssocID="{4C53D28E-588A-48D9-B1EE-3514796E0127}" presName="iconBgRect" presStyleLbl="bgShp" presStyleIdx="2" presStyleCnt="4"/>
      <dgm:spPr/>
    </dgm:pt>
    <dgm:pt modelId="{BD775E19-5956-407F-BCEA-7DDAF8142131}" type="pres">
      <dgm:prSet presAssocID="{4C53D28E-588A-48D9-B1EE-3514796E012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ierarchy"/>
        </a:ext>
      </dgm:extLst>
    </dgm:pt>
    <dgm:pt modelId="{7409520C-6C52-4733-A05E-95762B9B4AC1}" type="pres">
      <dgm:prSet presAssocID="{4C53D28E-588A-48D9-B1EE-3514796E0127}" presName="spaceRect" presStyleCnt="0"/>
      <dgm:spPr/>
    </dgm:pt>
    <dgm:pt modelId="{5371B8DA-34D4-416C-B745-D952BABD4B8A}" type="pres">
      <dgm:prSet presAssocID="{4C53D28E-588A-48D9-B1EE-3514796E0127}" presName="textRect" presStyleLbl="revTx" presStyleIdx="2" presStyleCnt="4">
        <dgm:presLayoutVars>
          <dgm:chMax val="1"/>
          <dgm:chPref val="1"/>
        </dgm:presLayoutVars>
      </dgm:prSet>
      <dgm:spPr/>
    </dgm:pt>
    <dgm:pt modelId="{4FE75EF0-12D1-4662-B3B7-F43B744DE628}" type="pres">
      <dgm:prSet presAssocID="{EE1FAAA7-C199-4C37-807F-E66407C8F449}" presName="sibTrans" presStyleLbl="sibTrans2D1" presStyleIdx="0" presStyleCnt="0"/>
      <dgm:spPr/>
    </dgm:pt>
    <dgm:pt modelId="{7A40DCE3-A9AE-44CE-9306-57C59D9AFB8D}" type="pres">
      <dgm:prSet presAssocID="{F68A0D2F-7FD1-46F8-AE33-3D9D6B15DA25}" presName="compNode" presStyleCnt="0"/>
      <dgm:spPr/>
    </dgm:pt>
    <dgm:pt modelId="{F2F1F378-8450-4BCA-A6CF-9A97D3E5218F}" type="pres">
      <dgm:prSet presAssocID="{F68A0D2F-7FD1-46F8-AE33-3D9D6B15DA25}" presName="iconBgRect" presStyleLbl="bgShp" presStyleIdx="3" presStyleCnt="4"/>
      <dgm:spPr/>
    </dgm:pt>
    <dgm:pt modelId="{BB6DE0D2-A932-472E-A6F1-0F3BD3968918}" type="pres">
      <dgm:prSet presAssocID="{F68A0D2F-7FD1-46F8-AE33-3D9D6B15DA2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ubbish"/>
        </a:ext>
      </dgm:extLst>
    </dgm:pt>
    <dgm:pt modelId="{AA0DF711-11F3-4169-BA80-6E5E23FF58F8}" type="pres">
      <dgm:prSet presAssocID="{F68A0D2F-7FD1-46F8-AE33-3D9D6B15DA25}" presName="spaceRect" presStyleCnt="0"/>
      <dgm:spPr/>
    </dgm:pt>
    <dgm:pt modelId="{8CA75E7A-FCF7-4932-AD89-2D97CA634A40}" type="pres">
      <dgm:prSet presAssocID="{F68A0D2F-7FD1-46F8-AE33-3D9D6B15DA25}" presName="textRect" presStyleLbl="revTx" presStyleIdx="3" presStyleCnt="4">
        <dgm:presLayoutVars>
          <dgm:chMax val="1"/>
          <dgm:chPref val="1"/>
        </dgm:presLayoutVars>
      </dgm:prSet>
      <dgm:spPr/>
    </dgm:pt>
  </dgm:ptLst>
  <dgm:cxnLst>
    <dgm:cxn modelId="{8F3E892E-789D-4FAA-8F3A-661287B3857A}" type="presOf" srcId="{EE1FAAA7-C199-4C37-807F-E66407C8F449}" destId="{4FE75EF0-12D1-4662-B3B7-F43B744DE628}" srcOrd="0" destOrd="0" presId="urn:microsoft.com/office/officeart/2018/2/layout/IconCircleList"/>
    <dgm:cxn modelId="{879E793A-6FD8-459B-8F22-D2229D7EC8FD}" type="presOf" srcId="{669B1BF2-25AF-4FE6-AFE9-EA33D481AF17}" destId="{D8CE7F8D-3B7F-4267-A84E-1EDA6C5415EB}" srcOrd="0" destOrd="0" presId="urn:microsoft.com/office/officeart/2018/2/layout/IconCircleList"/>
    <dgm:cxn modelId="{F07F973F-41AC-48D3-A5C6-268C8B62A455}" type="presOf" srcId="{F68A0D2F-7FD1-46F8-AE33-3D9D6B15DA25}" destId="{8CA75E7A-FCF7-4932-AD89-2D97CA634A40}" srcOrd="0" destOrd="0" presId="urn:microsoft.com/office/officeart/2018/2/layout/IconCircleList"/>
    <dgm:cxn modelId="{40152947-2450-4C1C-B776-882D5684DD2E}" srcId="{669B1BF2-25AF-4FE6-AFE9-EA33D481AF17}" destId="{F68A0D2F-7FD1-46F8-AE33-3D9D6B15DA25}" srcOrd="3" destOrd="0" parTransId="{ACE7474C-9E1A-4F01-B33D-9F6FF1F4CC2F}" sibTransId="{07F9FDE5-D744-406D-8482-3B9A36D0092A}"/>
    <dgm:cxn modelId="{30839C4E-C0B2-44B6-B19F-FAE2FCE489FF}" srcId="{669B1BF2-25AF-4FE6-AFE9-EA33D481AF17}" destId="{4C53D28E-588A-48D9-B1EE-3514796E0127}" srcOrd="2" destOrd="0" parTransId="{69A95D36-39E4-452B-9699-1F6FCD61E437}" sibTransId="{EE1FAAA7-C199-4C37-807F-E66407C8F449}"/>
    <dgm:cxn modelId="{49AF216F-2D0E-4112-8021-33E6164ED6CC}" type="presOf" srcId="{CBD9C3EF-D2F7-4296-BA6E-9272D6352085}" destId="{70468955-C917-410B-91BD-46B741E9B90D}" srcOrd="0" destOrd="0" presId="urn:microsoft.com/office/officeart/2018/2/layout/IconCircleList"/>
    <dgm:cxn modelId="{68629172-2959-4713-AD98-D1BEC9D8B64A}" type="presOf" srcId="{439C6D82-2E24-4D37-9C9A-B846A3738D8A}" destId="{EF8BF87D-E4E7-420F-B510-68F1313CD12F}" srcOrd="0" destOrd="0" presId="urn:microsoft.com/office/officeart/2018/2/layout/IconCircleList"/>
    <dgm:cxn modelId="{50B29575-D193-4C41-9332-DA7EFC12C244}" srcId="{669B1BF2-25AF-4FE6-AFE9-EA33D481AF17}" destId="{CBD9C3EF-D2F7-4296-BA6E-9272D6352085}" srcOrd="1" destOrd="0" parTransId="{FB78B475-F48E-430E-B291-4B665D4DD42F}" sibTransId="{DEC50AC3-6E95-4A77-84DD-698C278C9342}"/>
    <dgm:cxn modelId="{C8F6C5C8-320B-4089-AFB9-DEE52A7231AB}" type="presOf" srcId="{4C53D28E-588A-48D9-B1EE-3514796E0127}" destId="{5371B8DA-34D4-416C-B745-D952BABD4B8A}" srcOrd="0" destOrd="0" presId="urn:microsoft.com/office/officeart/2018/2/layout/IconCircleList"/>
    <dgm:cxn modelId="{81C621EF-0A82-4144-96C0-937F2F49660D}" type="presOf" srcId="{DEC50AC3-6E95-4A77-84DD-698C278C9342}" destId="{3B15299B-6C4D-4C93-B083-64911882B035}" srcOrd="0" destOrd="0" presId="urn:microsoft.com/office/officeart/2018/2/layout/IconCircleList"/>
    <dgm:cxn modelId="{DF00E9EF-E8D6-4349-ACAF-E4D3FDACED9A}" srcId="{669B1BF2-25AF-4FE6-AFE9-EA33D481AF17}" destId="{439C6D82-2E24-4D37-9C9A-B846A3738D8A}" srcOrd="0" destOrd="0" parTransId="{1B95A21E-F72E-4E41-A3D6-A53E62B6D252}" sibTransId="{29A84044-F776-4C88-9846-B9155E97ADA2}"/>
    <dgm:cxn modelId="{3CBEE2F0-BF33-4D2C-B252-10AF30879261}" type="presOf" srcId="{29A84044-F776-4C88-9846-B9155E97ADA2}" destId="{B3D003CB-0562-4EB3-8FC6-E339A0EA623F}" srcOrd="0" destOrd="0" presId="urn:microsoft.com/office/officeart/2018/2/layout/IconCircleList"/>
    <dgm:cxn modelId="{1A01BB36-FFE5-4986-BF9F-C8CCC1E3EE2E}" type="presParOf" srcId="{D8CE7F8D-3B7F-4267-A84E-1EDA6C5415EB}" destId="{469E709C-9D28-4889-B086-0BB7C9774351}" srcOrd="0" destOrd="0" presId="urn:microsoft.com/office/officeart/2018/2/layout/IconCircleList"/>
    <dgm:cxn modelId="{1112942A-C352-47AD-8A35-2F01CDF5FBDD}" type="presParOf" srcId="{469E709C-9D28-4889-B086-0BB7C9774351}" destId="{CBA05A53-36E5-4122-BEB0-D79BCFCF22FF}" srcOrd="0" destOrd="0" presId="urn:microsoft.com/office/officeart/2018/2/layout/IconCircleList"/>
    <dgm:cxn modelId="{E0A04C9A-2DCE-4514-9E8C-2746E0BE82C2}" type="presParOf" srcId="{CBA05A53-36E5-4122-BEB0-D79BCFCF22FF}" destId="{48D3E918-8D47-4954-9B64-41EE0F844C12}" srcOrd="0" destOrd="0" presId="urn:microsoft.com/office/officeart/2018/2/layout/IconCircleList"/>
    <dgm:cxn modelId="{60EA04F2-361B-4403-85FC-D7B60A7747E2}" type="presParOf" srcId="{CBA05A53-36E5-4122-BEB0-D79BCFCF22FF}" destId="{BB6D11A0-A5B7-4B7A-9A94-5479F5E2D879}" srcOrd="1" destOrd="0" presId="urn:microsoft.com/office/officeart/2018/2/layout/IconCircleList"/>
    <dgm:cxn modelId="{BFEE9F19-9441-4238-973F-426E47EA0835}" type="presParOf" srcId="{CBA05A53-36E5-4122-BEB0-D79BCFCF22FF}" destId="{13E9ED52-DC72-479E-BC46-622ED9D266F2}" srcOrd="2" destOrd="0" presId="urn:microsoft.com/office/officeart/2018/2/layout/IconCircleList"/>
    <dgm:cxn modelId="{057A4634-31EC-4289-87AB-C1EEB76B4ACD}" type="presParOf" srcId="{CBA05A53-36E5-4122-BEB0-D79BCFCF22FF}" destId="{EF8BF87D-E4E7-420F-B510-68F1313CD12F}" srcOrd="3" destOrd="0" presId="urn:microsoft.com/office/officeart/2018/2/layout/IconCircleList"/>
    <dgm:cxn modelId="{6C9A00C6-79F5-4FCF-BF51-F5D160719F34}" type="presParOf" srcId="{469E709C-9D28-4889-B086-0BB7C9774351}" destId="{B3D003CB-0562-4EB3-8FC6-E339A0EA623F}" srcOrd="1" destOrd="0" presId="urn:microsoft.com/office/officeart/2018/2/layout/IconCircleList"/>
    <dgm:cxn modelId="{E36E69D4-16A0-488A-BDE9-4C5E7E9C1480}" type="presParOf" srcId="{469E709C-9D28-4889-B086-0BB7C9774351}" destId="{A1953491-0491-4559-AF2D-C43297D1E0D7}" srcOrd="2" destOrd="0" presId="urn:microsoft.com/office/officeart/2018/2/layout/IconCircleList"/>
    <dgm:cxn modelId="{9DB54F51-E5E9-4768-B0E6-1FDF2B548F8D}" type="presParOf" srcId="{A1953491-0491-4559-AF2D-C43297D1E0D7}" destId="{B735526D-CF54-42AE-AE35-F26C2A9D86E4}" srcOrd="0" destOrd="0" presId="urn:microsoft.com/office/officeart/2018/2/layout/IconCircleList"/>
    <dgm:cxn modelId="{AA205C9C-594E-4567-8DEA-7B3A576ECE02}" type="presParOf" srcId="{A1953491-0491-4559-AF2D-C43297D1E0D7}" destId="{5928D087-16F0-46C8-9C2D-E41D7A7C0765}" srcOrd="1" destOrd="0" presId="urn:microsoft.com/office/officeart/2018/2/layout/IconCircleList"/>
    <dgm:cxn modelId="{65BD9500-40E6-4508-A414-8D91C22754DB}" type="presParOf" srcId="{A1953491-0491-4559-AF2D-C43297D1E0D7}" destId="{1899ED5D-A4DE-4686-862E-19A2838D6356}" srcOrd="2" destOrd="0" presId="urn:microsoft.com/office/officeart/2018/2/layout/IconCircleList"/>
    <dgm:cxn modelId="{45F6BF00-F1D8-49A1-B916-51E0004261C7}" type="presParOf" srcId="{A1953491-0491-4559-AF2D-C43297D1E0D7}" destId="{70468955-C917-410B-91BD-46B741E9B90D}" srcOrd="3" destOrd="0" presId="urn:microsoft.com/office/officeart/2018/2/layout/IconCircleList"/>
    <dgm:cxn modelId="{F8803A15-30CA-4426-8B1B-F6D5317DEF8B}" type="presParOf" srcId="{469E709C-9D28-4889-B086-0BB7C9774351}" destId="{3B15299B-6C4D-4C93-B083-64911882B035}" srcOrd="3" destOrd="0" presId="urn:microsoft.com/office/officeart/2018/2/layout/IconCircleList"/>
    <dgm:cxn modelId="{0FF7D8B8-152C-4813-A897-62016131C6F9}" type="presParOf" srcId="{469E709C-9D28-4889-B086-0BB7C9774351}" destId="{2789A228-8D8C-43F6-8298-0867B9192A71}" srcOrd="4" destOrd="0" presId="urn:microsoft.com/office/officeart/2018/2/layout/IconCircleList"/>
    <dgm:cxn modelId="{86E1D469-8851-4752-A822-9F58857A7EAA}" type="presParOf" srcId="{2789A228-8D8C-43F6-8298-0867B9192A71}" destId="{F10D53E8-9F01-4EC0-94C0-8E1F29284F86}" srcOrd="0" destOrd="0" presId="urn:microsoft.com/office/officeart/2018/2/layout/IconCircleList"/>
    <dgm:cxn modelId="{BB8F2EED-44C5-47A6-989A-63662E2D628A}" type="presParOf" srcId="{2789A228-8D8C-43F6-8298-0867B9192A71}" destId="{BD775E19-5956-407F-BCEA-7DDAF8142131}" srcOrd="1" destOrd="0" presId="urn:microsoft.com/office/officeart/2018/2/layout/IconCircleList"/>
    <dgm:cxn modelId="{FAB57AD3-E7DB-44A5-886F-2F70F10A92A6}" type="presParOf" srcId="{2789A228-8D8C-43F6-8298-0867B9192A71}" destId="{7409520C-6C52-4733-A05E-95762B9B4AC1}" srcOrd="2" destOrd="0" presId="urn:microsoft.com/office/officeart/2018/2/layout/IconCircleList"/>
    <dgm:cxn modelId="{249FE633-F30B-4251-BE77-3D16D186D5A9}" type="presParOf" srcId="{2789A228-8D8C-43F6-8298-0867B9192A71}" destId="{5371B8DA-34D4-416C-B745-D952BABD4B8A}" srcOrd="3" destOrd="0" presId="urn:microsoft.com/office/officeart/2018/2/layout/IconCircleList"/>
    <dgm:cxn modelId="{72497620-9F62-4A35-A158-C94F3A143C56}" type="presParOf" srcId="{469E709C-9D28-4889-B086-0BB7C9774351}" destId="{4FE75EF0-12D1-4662-B3B7-F43B744DE628}" srcOrd="5" destOrd="0" presId="urn:microsoft.com/office/officeart/2018/2/layout/IconCircleList"/>
    <dgm:cxn modelId="{13D91EBA-EE80-4124-B458-02223F49DAFA}" type="presParOf" srcId="{469E709C-9D28-4889-B086-0BB7C9774351}" destId="{7A40DCE3-A9AE-44CE-9306-57C59D9AFB8D}" srcOrd="6" destOrd="0" presId="urn:microsoft.com/office/officeart/2018/2/layout/IconCircleList"/>
    <dgm:cxn modelId="{FBBCCA76-A086-482E-8D70-3AEFE1523825}" type="presParOf" srcId="{7A40DCE3-A9AE-44CE-9306-57C59D9AFB8D}" destId="{F2F1F378-8450-4BCA-A6CF-9A97D3E5218F}" srcOrd="0" destOrd="0" presId="urn:microsoft.com/office/officeart/2018/2/layout/IconCircleList"/>
    <dgm:cxn modelId="{455601F0-6A6A-425C-B250-BBF998B1CD63}" type="presParOf" srcId="{7A40DCE3-A9AE-44CE-9306-57C59D9AFB8D}" destId="{BB6DE0D2-A932-472E-A6F1-0F3BD3968918}" srcOrd="1" destOrd="0" presId="urn:microsoft.com/office/officeart/2018/2/layout/IconCircleList"/>
    <dgm:cxn modelId="{AC1E0A59-9A13-48AC-90DC-171718DCD8F6}" type="presParOf" srcId="{7A40DCE3-A9AE-44CE-9306-57C59D9AFB8D}" destId="{AA0DF711-11F3-4169-BA80-6E5E23FF58F8}" srcOrd="2" destOrd="0" presId="urn:microsoft.com/office/officeart/2018/2/layout/IconCircleList"/>
    <dgm:cxn modelId="{0619F692-3BCC-462E-8767-4CD0C2FC7CC3}" type="presParOf" srcId="{7A40DCE3-A9AE-44CE-9306-57C59D9AFB8D}" destId="{8CA75E7A-FCF7-4932-AD89-2D97CA634A4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FC0876-4CE7-40AD-A99C-378247B2EAC2}" type="doc">
      <dgm:prSet loTypeId="urn:microsoft.com/office/officeart/2016/7/layout/HorizontalActionList" loCatId="List" qsTypeId="urn:microsoft.com/office/officeart/2005/8/quickstyle/simple1" qsCatId="simple" csTypeId="urn:microsoft.com/office/officeart/2005/8/colors/accent1_2" csCatId="accent1"/>
      <dgm:spPr/>
      <dgm:t>
        <a:bodyPr/>
        <a:lstStyle/>
        <a:p>
          <a:endParaRPr lang="en-US"/>
        </a:p>
      </dgm:t>
    </dgm:pt>
    <dgm:pt modelId="{9A9607A9-B602-47E1-847B-86BC26134756}">
      <dgm:prSet/>
      <dgm:spPr/>
      <dgm:t>
        <a:bodyPr/>
        <a:lstStyle/>
        <a:p>
          <a:pPr rtl="0"/>
          <a:r>
            <a:rPr lang="en-US"/>
            <a:t>Register</a:t>
          </a:r>
          <a:r>
            <a:rPr lang="en-US">
              <a:latin typeface="The Hand Extrablack"/>
            </a:rPr>
            <a:t> </a:t>
          </a:r>
          <a:endParaRPr lang="en-US"/>
        </a:p>
      </dgm:t>
    </dgm:pt>
    <dgm:pt modelId="{34B3B1A4-33CA-441E-8912-B761CB71A4D9}" type="parTrans" cxnId="{0539B883-4DF4-4002-863A-3B617D8D9F05}">
      <dgm:prSet/>
      <dgm:spPr/>
      <dgm:t>
        <a:bodyPr/>
        <a:lstStyle/>
        <a:p>
          <a:endParaRPr lang="en-US"/>
        </a:p>
      </dgm:t>
    </dgm:pt>
    <dgm:pt modelId="{179AA1EA-336F-47FA-91F2-C82369C26FD5}" type="sibTrans" cxnId="{0539B883-4DF4-4002-863A-3B617D8D9F05}">
      <dgm:prSet/>
      <dgm:spPr/>
      <dgm:t>
        <a:bodyPr/>
        <a:lstStyle/>
        <a:p>
          <a:endParaRPr lang="en-US"/>
        </a:p>
      </dgm:t>
    </dgm:pt>
    <dgm:pt modelId="{210BCD9B-3F37-403E-903F-D70E12661D65}">
      <dgm:prSet/>
      <dgm:spPr/>
      <dgm:t>
        <a:bodyPr/>
        <a:lstStyle/>
        <a:p>
          <a:r>
            <a:rPr lang="en-US"/>
            <a:t>Register on the website</a:t>
          </a:r>
        </a:p>
      </dgm:t>
    </dgm:pt>
    <dgm:pt modelId="{F4F9FF9D-D29E-4CC5-BAD1-B86812D9025C}" type="parTrans" cxnId="{1E8910EF-9456-4759-9293-28FE7F60A079}">
      <dgm:prSet/>
      <dgm:spPr/>
      <dgm:t>
        <a:bodyPr/>
        <a:lstStyle/>
        <a:p>
          <a:endParaRPr lang="en-US"/>
        </a:p>
      </dgm:t>
    </dgm:pt>
    <dgm:pt modelId="{7CC323B5-6DCE-4D85-86E2-F4EDBF51DD35}" type="sibTrans" cxnId="{1E8910EF-9456-4759-9293-28FE7F60A079}">
      <dgm:prSet/>
      <dgm:spPr/>
      <dgm:t>
        <a:bodyPr/>
        <a:lstStyle/>
        <a:p>
          <a:endParaRPr lang="en-US"/>
        </a:p>
      </dgm:t>
    </dgm:pt>
    <dgm:pt modelId="{A9682327-37CB-4150-AC7F-C4813A4AD342}">
      <dgm:prSet/>
      <dgm:spPr/>
      <dgm:t>
        <a:bodyPr/>
        <a:lstStyle/>
        <a:p>
          <a:r>
            <a:rPr lang="en-US"/>
            <a:t>List</a:t>
          </a:r>
        </a:p>
      </dgm:t>
    </dgm:pt>
    <dgm:pt modelId="{645EEBE6-0ACA-4007-8578-1BC9D40559AF}" type="parTrans" cxnId="{64C5ED62-3950-4DD9-8FDF-E2A98D338885}">
      <dgm:prSet/>
      <dgm:spPr/>
      <dgm:t>
        <a:bodyPr/>
        <a:lstStyle/>
        <a:p>
          <a:endParaRPr lang="en-US"/>
        </a:p>
      </dgm:t>
    </dgm:pt>
    <dgm:pt modelId="{2869AB92-704B-46B3-8086-C8F52EB66775}" type="sibTrans" cxnId="{64C5ED62-3950-4DD9-8FDF-E2A98D338885}">
      <dgm:prSet/>
      <dgm:spPr/>
      <dgm:t>
        <a:bodyPr/>
        <a:lstStyle/>
        <a:p>
          <a:endParaRPr lang="en-US"/>
        </a:p>
      </dgm:t>
    </dgm:pt>
    <dgm:pt modelId="{3328C097-7B71-4EB5-8ACE-C59E9168F80F}">
      <dgm:prSet/>
      <dgm:spPr/>
      <dgm:t>
        <a:bodyPr/>
        <a:lstStyle/>
        <a:p>
          <a:r>
            <a:rPr lang="en-US"/>
            <a:t>List products/services willing to provide but are not yet requested by any NGO</a:t>
          </a:r>
        </a:p>
      </dgm:t>
    </dgm:pt>
    <dgm:pt modelId="{0E796487-D0F2-4032-843F-EC04CA43E0C2}" type="parTrans" cxnId="{ED87B041-4868-4452-B02C-3D2083CEA5F1}">
      <dgm:prSet/>
      <dgm:spPr/>
      <dgm:t>
        <a:bodyPr/>
        <a:lstStyle/>
        <a:p>
          <a:endParaRPr lang="en-US"/>
        </a:p>
      </dgm:t>
    </dgm:pt>
    <dgm:pt modelId="{C466A3E9-D55F-4C1C-BCE3-FA80BF19B65D}" type="sibTrans" cxnId="{ED87B041-4868-4452-B02C-3D2083CEA5F1}">
      <dgm:prSet/>
      <dgm:spPr/>
      <dgm:t>
        <a:bodyPr/>
        <a:lstStyle/>
        <a:p>
          <a:endParaRPr lang="en-US"/>
        </a:p>
      </dgm:t>
    </dgm:pt>
    <dgm:pt modelId="{D39C7E78-D515-482D-8BCB-2ACDAEB3DB30}">
      <dgm:prSet/>
      <dgm:spPr/>
      <dgm:t>
        <a:bodyPr/>
        <a:lstStyle/>
        <a:p>
          <a:r>
            <a:rPr lang="en-US"/>
            <a:t>Contact</a:t>
          </a:r>
        </a:p>
      </dgm:t>
    </dgm:pt>
    <dgm:pt modelId="{BD408837-8660-4B2B-B9CE-1343B0AC786E}" type="parTrans" cxnId="{B0DDF35C-9AF1-4C57-AD89-D41BE16E0FFB}">
      <dgm:prSet/>
      <dgm:spPr/>
      <dgm:t>
        <a:bodyPr/>
        <a:lstStyle/>
        <a:p>
          <a:endParaRPr lang="en-US"/>
        </a:p>
      </dgm:t>
    </dgm:pt>
    <dgm:pt modelId="{03235044-1CE6-49CF-B81D-F124702EBE36}" type="sibTrans" cxnId="{B0DDF35C-9AF1-4C57-AD89-D41BE16E0FFB}">
      <dgm:prSet/>
      <dgm:spPr/>
      <dgm:t>
        <a:bodyPr/>
        <a:lstStyle/>
        <a:p>
          <a:endParaRPr lang="en-US"/>
        </a:p>
      </dgm:t>
    </dgm:pt>
    <dgm:pt modelId="{130F3ECD-2C04-478F-8818-06E15A29FAB3}">
      <dgm:prSet/>
      <dgm:spPr/>
      <dgm:t>
        <a:bodyPr/>
        <a:lstStyle/>
        <a:p>
          <a:r>
            <a:rPr lang="en-US"/>
            <a:t>Direct contact with NGO when request is received.</a:t>
          </a:r>
        </a:p>
      </dgm:t>
    </dgm:pt>
    <dgm:pt modelId="{A908C6C6-531C-4BF6-930E-F8794D8F84C2}" type="parTrans" cxnId="{05F707F2-827E-4CDE-BA4C-909459BEE006}">
      <dgm:prSet/>
      <dgm:spPr/>
      <dgm:t>
        <a:bodyPr/>
        <a:lstStyle/>
        <a:p>
          <a:endParaRPr lang="en-US"/>
        </a:p>
      </dgm:t>
    </dgm:pt>
    <dgm:pt modelId="{47EE2784-26BB-4483-8A12-EE549166A988}" type="sibTrans" cxnId="{05F707F2-827E-4CDE-BA4C-909459BEE006}">
      <dgm:prSet/>
      <dgm:spPr/>
      <dgm:t>
        <a:bodyPr/>
        <a:lstStyle/>
        <a:p>
          <a:endParaRPr lang="en-US"/>
        </a:p>
      </dgm:t>
    </dgm:pt>
    <dgm:pt modelId="{43A1A0AC-8372-4C6B-BB75-63D14B90B807}" type="pres">
      <dgm:prSet presAssocID="{85FC0876-4CE7-40AD-A99C-378247B2EAC2}" presName="Name0" presStyleCnt="0">
        <dgm:presLayoutVars>
          <dgm:dir/>
          <dgm:animLvl val="lvl"/>
          <dgm:resizeHandles val="exact"/>
        </dgm:presLayoutVars>
      </dgm:prSet>
      <dgm:spPr/>
    </dgm:pt>
    <dgm:pt modelId="{C1FE2E40-CF8D-45B4-B021-A9288996AF51}" type="pres">
      <dgm:prSet presAssocID="{9A9607A9-B602-47E1-847B-86BC26134756}" presName="composite" presStyleCnt="0"/>
      <dgm:spPr/>
    </dgm:pt>
    <dgm:pt modelId="{8C6F89E0-97E7-4BB2-A0EC-EE922F9D0302}" type="pres">
      <dgm:prSet presAssocID="{9A9607A9-B602-47E1-847B-86BC26134756}" presName="parTx" presStyleLbl="alignNode1" presStyleIdx="0" presStyleCnt="3">
        <dgm:presLayoutVars>
          <dgm:chMax val="0"/>
          <dgm:chPref val="0"/>
        </dgm:presLayoutVars>
      </dgm:prSet>
      <dgm:spPr/>
    </dgm:pt>
    <dgm:pt modelId="{82771AB8-6EDE-48FF-B95F-DA765F28D917}" type="pres">
      <dgm:prSet presAssocID="{9A9607A9-B602-47E1-847B-86BC26134756}" presName="desTx" presStyleLbl="alignAccFollowNode1" presStyleIdx="0" presStyleCnt="3">
        <dgm:presLayoutVars/>
      </dgm:prSet>
      <dgm:spPr/>
    </dgm:pt>
    <dgm:pt modelId="{FDD9074D-7313-4BF2-931C-A18B46E878A5}" type="pres">
      <dgm:prSet presAssocID="{179AA1EA-336F-47FA-91F2-C82369C26FD5}" presName="space" presStyleCnt="0"/>
      <dgm:spPr/>
    </dgm:pt>
    <dgm:pt modelId="{C0CCBCC7-EE8E-4636-AF2F-A7484F359476}" type="pres">
      <dgm:prSet presAssocID="{A9682327-37CB-4150-AC7F-C4813A4AD342}" presName="composite" presStyleCnt="0"/>
      <dgm:spPr/>
    </dgm:pt>
    <dgm:pt modelId="{A94B66D7-A4FB-488D-8BF8-BC45492C44E7}" type="pres">
      <dgm:prSet presAssocID="{A9682327-37CB-4150-AC7F-C4813A4AD342}" presName="parTx" presStyleLbl="alignNode1" presStyleIdx="1" presStyleCnt="3">
        <dgm:presLayoutVars>
          <dgm:chMax val="0"/>
          <dgm:chPref val="0"/>
        </dgm:presLayoutVars>
      </dgm:prSet>
      <dgm:spPr/>
    </dgm:pt>
    <dgm:pt modelId="{0E4D4543-687F-4921-8C82-523DFF48A147}" type="pres">
      <dgm:prSet presAssocID="{A9682327-37CB-4150-AC7F-C4813A4AD342}" presName="desTx" presStyleLbl="alignAccFollowNode1" presStyleIdx="1" presStyleCnt="3">
        <dgm:presLayoutVars/>
      </dgm:prSet>
      <dgm:spPr/>
    </dgm:pt>
    <dgm:pt modelId="{D9D68664-3ED9-4BA1-A7D7-F654D2C5C926}" type="pres">
      <dgm:prSet presAssocID="{2869AB92-704B-46B3-8086-C8F52EB66775}" presName="space" presStyleCnt="0"/>
      <dgm:spPr/>
    </dgm:pt>
    <dgm:pt modelId="{C5C03DCB-0510-4B40-9F57-29FC95E27DD1}" type="pres">
      <dgm:prSet presAssocID="{D39C7E78-D515-482D-8BCB-2ACDAEB3DB30}" presName="composite" presStyleCnt="0"/>
      <dgm:spPr/>
    </dgm:pt>
    <dgm:pt modelId="{C168E1B5-071E-4A49-83A1-1EE461F87D75}" type="pres">
      <dgm:prSet presAssocID="{D39C7E78-D515-482D-8BCB-2ACDAEB3DB30}" presName="parTx" presStyleLbl="alignNode1" presStyleIdx="2" presStyleCnt="3">
        <dgm:presLayoutVars>
          <dgm:chMax val="0"/>
          <dgm:chPref val="0"/>
        </dgm:presLayoutVars>
      </dgm:prSet>
      <dgm:spPr/>
    </dgm:pt>
    <dgm:pt modelId="{1E88FD56-0C06-46F2-B8D2-6FA02CDBCBC2}" type="pres">
      <dgm:prSet presAssocID="{D39C7E78-D515-482D-8BCB-2ACDAEB3DB30}" presName="desTx" presStyleLbl="alignAccFollowNode1" presStyleIdx="2" presStyleCnt="3">
        <dgm:presLayoutVars/>
      </dgm:prSet>
      <dgm:spPr/>
    </dgm:pt>
  </dgm:ptLst>
  <dgm:cxnLst>
    <dgm:cxn modelId="{B0DDF35C-9AF1-4C57-AD89-D41BE16E0FFB}" srcId="{85FC0876-4CE7-40AD-A99C-378247B2EAC2}" destId="{D39C7E78-D515-482D-8BCB-2ACDAEB3DB30}" srcOrd="2" destOrd="0" parTransId="{BD408837-8660-4B2B-B9CE-1343B0AC786E}" sibTransId="{03235044-1CE6-49CF-B81D-F124702EBE36}"/>
    <dgm:cxn modelId="{ED87B041-4868-4452-B02C-3D2083CEA5F1}" srcId="{A9682327-37CB-4150-AC7F-C4813A4AD342}" destId="{3328C097-7B71-4EB5-8ACE-C59E9168F80F}" srcOrd="0" destOrd="0" parTransId="{0E796487-D0F2-4032-843F-EC04CA43E0C2}" sibTransId="{C466A3E9-D55F-4C1C-BCE3-FA80BF19B65D}"/>
    <dgm:cxn modelId="{64C5ED62-3950-4DD9-8FDF-E2A98D338885}" srcId="{85FC0876-4CE7-40AD-A99C-378247B2EAC2}" destId="{A9682327-37CB-4150-AC7F-C4813A4AD342}" srcOrd="1" destOrd="0" parTransId="{645EEBE6-0ACA-4007-8578-1BC9D40559AF}" sibTransId="{2869AB92-704B-46B3-8086-C8F52EB66775}"/>
    <dgm:cxn modelId="{1CC76058-AEFA-4D88-914E-5CE236BC8575}" type="presOf" srcId="{D39C7E78-D515-482D-8BCB-2ACDAEB3DB30}" destId="{C168E1B5-071E-4A49-83A1-1EE461F87D75}" srcOrd="0" destOrd="0" presId="urn:microsoft.com/office/officeart/2016/7/layout/HorizontalActionList"/>
    <dgm:cxn modelId="{0539B883-4DF4-4002-863A-3B617D8D9F05}" srcId="{85FC0876-4CE7-40AD-A99C-378247B2EAC2}" destId="{9A9607A9-B602-47E1-847B-86BC26134756}" srcOrd="0" destOrd="0" parTransId="{34B3B1A4-33CA-441E-8912-B761CB71A4D9}" sibTransId="{179AA1EA-336F-47FA-91F2-C82369C26FD5}"/>
    <dgm:cxn modelId="{511F708E-EAB7-41CD-9EF3-E2A42D70E823}" type="presOf" srcId="{130F3ECD-2C04-478F-8818-06E15A29FAB3}" destId="{1E88FD56-0C06-46F2-B8D2-6FA02CDBCBC2}" srcOrd="0" destOrd="0" presId="urn:microsoft.com/office/officeart/2016/7/layout/HorizontalActionList"/>
    <dgm:cxn modelId="{A7F92EB7-DA8D-4A57-9078-4522A76773E3}" type="presOf" srcId="{A9682327-37CB-4150-AC7F-C4813A4AD342}" destId="{A94B66D7-A4FB-488D-8BF8-BC45492C44E7}" srcOrd="0" destOrd="0" presId="urn:microsoft.com/office/officeart/2016/7/layout/HorizontalActionList"/>
    <dgm:cxn modelId="{DEA338BE-B494-4B4D-986F-254AD3DCD75F}" type="presOf" srcId="{3328C097-7B71-4EB5-8ACE-C59E9168F80F}" destId="{0E4D4543-687F-4921-8C82-523DFF48A147}" srcOrd="0" destOrd="0" presId="urn:microsoft.com/office/officeart/2016/7/layout/HorizontalActionList"/>
    <dgm:cxn modelId="{48DE1FD4-69B2-4197-985E-F2E84014F3BE}" type="presOf" srcId="{85FC0876-4CE7-40AD-A99C-378247B2EAC2}" destId="{43A1A0AC-8372-4C6B-BB75-63D14B90B807}" srcOrd="0" destOrd="0" presId="urn:microsoft.com/office/officeart/2016/7/layout/HorizontalActionList"/>
    <dgm:cxn modelId="{1E8910EF-9456-4759-9293-28FE7F60A079}" srcId="{9A9607A9-B602-47E1-847B-86BC26134756}" destId="{210BCD9B-3F37-403E-903F-D70E12661D65}" srcOrd="0" destOrd="0" parTransId="{F4F9FF9D-D29E-4CC5-BAD1-B86812D9025C}" sibTransId="{7CC323B5-6DCE-4D85-86E2-F4EDBF51DD35}"/>
    <dgm:cxn modelId="{05F707F2-827E-4CDE-BA4C-909459BEE006}" srcId="{D39C7E78-D515-482D-8BCB-2ACDAEB3DB30}" destId="{130F3ECD-2C04-478F-8818-06E15A29FAB3}" srcOrd="0" destOrd="0" parTransId="{A908C6C6-531C-4BF6-930E-F8794D8F84C2}" sibTransId="{47EE2784-26BB-4483-8A12-EE549166A988}"/>
    <dgm:cxn modelId="{4CE141F2-ECC3-4F51-90E9-2D315FDD7893}" type="presOf" srcId="{210BCD9B-3F37-403E-903F-D70E12661D65}" destId="{82771AB8-6EDE-48FF-B95F-DA765F28D917}" srcOrd="0" destOrd="0" presId="urn:microsoft.com/office/officeart/2016/7/layout/HorizontalActionList"/>
    <dgm:cxn modelId="{343B47F4-01AF-47E8-BD7A-4D33E02CBED3}" type="presOf" srcId="{9A9607A9-B602-47E1-847B-86BC26134756}" destId="{8C6F89E0-97E7-4BB2-A0EC-EE922F9D0302}" srcOrd="0" destOrd="0" presId="urn:microsoft.com/office/officeart/2016/7/layout/HorizontalActionList"/>
    <dgm:cxn modelId="{7CC5813F-814D-40AB-9182-311F90C80259}" type="presParOf" srcId="{43A1A0AC-8372-4C6B-BB75-63D14B90B807}" destId="{C1FE2E40-CF8D-45B4-B021-A9288996AF51}" srcOrd="0" destOrd="0" presId="urn:microsoft.com/office/officeart/2016/7/layout/HorizontalActionList"/>
    <dgm:cxn modelId="{7551B56A-9A84-4A47-BD06-62F941735771}" type="presParOf" srcId="{C1FE2E40-CF8D-45B4-B021-A9288996AF51}" destId="{8C6F89E0-97E7-4BB2-A0EC-EE922F9D0302}" srcOrd="0" destOrd="0" presId="urn:microsoft.com/office/officeart/2016/7/layout/HorizontalActionList"/>
    <dgm:cxn modelId="{A81E97E3-A0D6-4A14-919C-14B70E0BA7F4}" type="presParOf" srcId="{C1FE2E40-CF8D-45B4-B021-A9288996AF51}" destId="{82771AB8-6EDE-48FF-B95F-DA765F28D917}" srcOrd="1" destOrd="0" presId="urn:microsoft.com/office/officeart/2016/7/layout/HorizontalActionList"/>
    <dgm:cxn modelId="{2BDBC207-FBBA-4127-99EE-BD11E8D88B2F}" type="presParOf" srcId="{43A1A0AC-8372-4C6B-BB75-63D14B90B807}" destId="{FDD9074D-7313-4BF2-931C-A18B46E878A5}" srcOrd="1" destOrd="0" presId="urn:microsoft.com/office/officeart/2016/7/layout/HorizontalActionList"/>
    <dgm:cxn modelId="{4CD59CE6-FBFC-4091-9C5F-620CBA88CDCC}" type="presParOf" srcId="{43A1A0AC-8372-4C6B-BB75-63D14B90B807}" destId="{C0CCBCC7-EE8E-4636-AF2F-A7484F359476}" srcOrd="2" destOrd="0" presId="urn:microsoft.com/office/officeart/2016/7/layout/HorizontalActionList"/>
    <dgm:cxn modelId="{73607775-2D0D-4431-A163-A36D06E736F7}" type="presParOf" srcId="{C0CCBCC7-EE8E-4636-AF2F-A7484F359476}" destId="{A94B66D7-A4FB-488D-8BF8-BC45492C44E7}" srcOrd="0" destOrd="0" presId="urn:microsoft.com/office/officeart/2016/7/layout/HorizontalActionList"/>
    <dgm:cxn modelId="{3227857F-AE27-4CC3-B763-A4F52724CAF9}" type="presParOf" srcId="{C0CCBCC7-EE8E-4636-AF2F-A7484F359476}" destId="{0E4D4543-687F-4921-8C82-523DFF48A147}" srcOrd="1" destOrd="0" presId="urn:microsoft.com/office/officeart/2016/7/layout/HorizontalActionList"/>
    <dgm:cxn modelId="{A41827A8-C5B8-4828-BB10-9071F28FCB3E}" type="presParOf" srcId="{43A1A0AC-8372-4C6B-BB75-63D14B90B807}" destId="{D9D68664-3ED9-4BA1-A7D7-F654D2C5C926}" srcOrd="3" destOrd="0" presId="urn:microsoft.com/office/officeart/2016/7/layout/HorizontalActionList"/>
    <dgm:cxn modelId="{4CEE8F35-B6AE-4C67-BE00-DC8B9226D675}" type="presParOf" srcId="{43A1A0AC-8372-4C6B-BB75-63D14B90B807}" destId="{C5C03DCB-0510-4B40-9F57-29FC95E27DD1}" srcOrd="4" destOrd="0" presId="urn:microsoft.com/office/officeart/2016/7/layout/HorizontalActionList"/>
    <dgm:cxn modelId="{5265C285-0226-4D66-BC7D-4222B179E16A}" type="presParOf" srcId="{C5C03DCB-0510-4B40-9F57-29FC95E27DD1}" destId="{C168E1B5-071E-4A49-83A1-1EE461F87D75}" srcOrd="0" destOrd="0" presId="urn:microsoft.com/office/officeart/2016/7/layout/HorizontalActionList"/>
    <dgm:cxn modelId="{DB33D057-9895-49F1-A2E1-A6EEC7403123}" type="presParOf" srcId="{C5C03DCB-0510-4B40-9F57-29FC95E27DD1}" destId="{1E88FD56-0C06-46F2-B8D2-6FA02CDBCBC2}"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D3E918-8D47-4954-9B64-41EE0F844C12}">
      <dsp:nvSpPr>
        <dsp:cNvPr id="0" name=""/>
        <dsp:cNvSpPr/>
      </dsp:nvSpPr>
      <dsp:spPr>
        <a:xfrm>
          <a:off x="94009" y="52947"/>
          <a:ext cx="1274843" cy="127484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6D11A0-A5B7-4B7A-9A94-5479F5E2D879}">
      <dsp:nvSpPr>
        <dsp:cNvPr id="0" name=""/>
        <dsp:cNvSpPr/>
      </dsp:nvSpPr>
      <dsp:spPr>
        <a:xfrm>
          <a:off x="361726" y="320664"/>
          <a:ext cx="739409" cy="7394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8BF87D-E4E7-420F-B510-68F1313CD12F}">
      <dsp:nvSpPr>
        <dsp:cNvPr id="0" name=""/>
        <dsp:cNvSpPr/>
      </dsp:nvSpPr>
      <dsp:spPr>
        <a:xfrm>
          <a:off x="1642034" y="52947"/>
          <a:ext cx="3004988" cy="1274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GB" sz="1800" kern="1200"/>
            <a:t>1. Register on our website</a:t>
          </a:r>
          <a:endParaRPr lang="en-US" sz="1800" kern="1200"/>
        </a:p>
      </dsp:txBody>
      <dsp:txXfrm>
        <a:off x="1642034" y="52947"/>
        <a:ext cx="3004988" cy="1274843"/>
      </dsp:txXfrm>
    </dsp:sp>
    <dsp:sp modelId="{B735526D-CF54-42AE-AE35-F26C2A9D86E4}">
      <dsp:nvSpPr>
        <dsp:cNvPr id="0" name=""/>
        <dsp:cNvSpPr/>
      </dsp:nvSpPr>
      <dsp:spPr>
        <a:xfrm>
          <a:off x="5170619" y="52947"/>
          <a:ext cx="1274843" cy="127484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28D087-16F0-46C8-9C2D-E41D7A7C0765}">
      <dsp:nvSpPr>
        <dsp:cNvPr id="0" name=""/>
        <dsp:cNvSpPr/>
      </dsp:nvSpPr>
      <dsp:spPr>
        <a:xfrm>
          <a:off x="5438336" y="320664"/>
          <a:ext cx="739409" cy="7394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468955-C917-410B-91BD-46B741E9B90D}">
      <dsp:nvSpPr>
        <dsp:cNvPr id="0" name=""/>
        <dsp:cNvSpPr/>
      </dsp:nvSpPr>
      <dsp:spPr>
        <a:xfrm>
          <a:off x="6718643" y="52947"/>
          <a:ext cx="3004988" cy="1274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GB" sz="1800" kern="1200"/>
            <a:t>2. Enter information for validation</a:t>
          </a:r>
          <a:endParaRPr lang="en-US" sz="1800" kern="1200"/>
        </a:p>
      </dsp:txBody>
      <dsp:txXfrm>
        <a:off x="6718643" y="52947"/>
        <a:ext cx="3004988" cy="1274843"/>
      </dsp:txXfrm>
    </dsp:sp>
    <dsp:sp modelId="{F10D53E8-9F01-4EC0-94C0-8E1F29284F86}">
      <dsp:nvSpPr>
        <dsp:cNvPr id="0" name=""/>
        <dsp:cNvSpPr/>
      </dsp:nvSpPr>
      <dsp:spPr>
        <a:xfrm>
          <a:off x="94009" y="1871705"/>
          <a:ext cx="1274843" cy="127484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775E19-5956-407F-BCEA-7DDAF8142131}">
      <dsp:nvSpPr>
        <dsp:cNvPr id="0" name=""/>
        <dsp:cNvSpPr/>
      </dsp:nvSpPr>
      <dsp:spPr>
        <a:xfrm>
          <a:off x="361726" y="2139422"/>
          <a:ext cx="739409" cy="7394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71B8DA-34D4-416C-B745-D952BABD4B8A}">
      <dsp:nvSpPr>
        <dsp:cNvPr id="0" name=""/>
        <dsp:cNvSpPr/>
      </dsp:nvSpPr>
      <dsp:spPr>
        <a:xfrm>
          <a:off x="1642034" y="1871705"/>
          <a:ext cx="3004988" cy="1274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GB" sz="1800" kern="1200"/>
            <a:t>3. List the required products and services on the admin panel along with the quantity required.</a:t>
          </a:r>
          <a:endParaRPr lang="en-US" sz="1800" kern="1200"/>
        </a:p>
      </dsp:txBody>
      <dsp:txXfrm>
        <a:off x="1642034" y="1871705"/>
        <a:ext cx="3004988" cy="1274843"/>
      </dsp:txXfrm>
    </dsp:sp>
    <dsp:sp modelId="{F2F1F378-8450-4BCA-A6CF-9A97D3E5218F}">
      <dsp:nvSpPr>
        <dsp:cNvPr id="0" name=""/>
        <dsp:cNvSpPr/>
      </dsp:nvSpPr>
      <dsp:spPr>
        <a:xfrm>
          <a:off x="5170619" y="1871705"/>
          <a:ext cx="1274843" cy="127484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6DE0D2-A932-472E-A6F1-0F3BD3968918}">
      <dsp:nvSpPr>
        <dsp:cNvPr id="0" name=""/>
        <dsp:cNvSpPr/>
      </dsp:nvSpPr>
      <dsp:spPr>
        <a:xfrm>
          <a:off x="5438336" y="2139422"/>
          <a:ext cx="739409" cy="7394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A75E7A-FCF7-4932-AD89-2D97CA634A40}">
      <dsp:nvSpPr>
        <dsp:cNvPr id="0" name=""/>
        <dsp:cNvSpPr/>
      </dsp:nvSpPr>
      <dsp:spPr>
        <a:xfrm>
          <a:off x="6718643" y="1871705"/>
          <a:ext cx="3004988" cy="1274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GB" sz="1800" kern="1200"/>
            <a:t>4. Effectively add, update or delete the products/services listed.</a:t>
          </a:r>
          <a:endParaRPr lang="en-US" sz="1800" kern="1200"/>
        </a:p>
      </dsp:txBody>
      <dsp:txXfrm>
        <a:off x="6718643" y="1871705"/>
        <a:ext cx="3004988" cy="12748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F89E0-97E7-4BB2-A0EC-EE922F9D0302}">
      <dsp:nvSpPr>
        <dsp:cNvPr id="0" name=""/>
        <dsp:cNvSpPr/>
      </dsp:nvSpPr>
      <dsp:spPr>
        <a:xfrm>
          <a:off x="12477" y="268741"/>
          <a:ext cx="3495860" cy="104875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6251" tIns="276251" rIns="276251" bIns="276251" numCol="1" spcCol="1270" anchor="ctr" anchorCtr="0">
          <a:noAutofit/>
        </a:bodyPr>
        <a:lstStyle/>
        <a:p>
          <a:pPr marL="0" lvl="0" indent="0" algn="ctr" defTabSz="1555750" rtl="0">
            <a:lnSpc>
              <a:spcPct val="90000"/>
            </a:lnSpc>
            <a:spcBef>
              <a:spcPct val="0"/>
            </a:spcBef>
            <a:spcAft>
              <a:spcPct val="35000"/>
            </a:spcAft>
            <a:buNone/>
          </a:pPr>
          <a:r>
            <a:rPr lang="en-US" sz="3500" kern="1200"/>
            <a:t>Register</a:t>
          </a:r>
          <a:r>
            <a:rPr lang="en-US" sz="3500" kern="1200">
              <a:latin typeface="The Hand Extrablack"/>
            </a:rPr>
            <a:t> </a:t>
          </a:r>
          <a:endParaRPr lang="en-US" sz="3500" kern="1200"/>
        </a:p>
      </dsp:txBody>
      <dsp:txXfrm>
        <a:off x="12477" y="268741"/>
        <a:ext cx="3495860" cy="1048758"/>
      </dsp:txXfrm>
    </dsp:sp>
    <dsp:sp modelId="{82771AB8-6EDE-48FF-B95F-DA765F28D917}">
      <dsp:nvSpPr>
        <dsp:cNvPr id="0" name=""/>
        <dsp:cNvSpPr/>
      </dsp:nvSpPr>
      <dsp:spPr>
        <a:xfrm>
          <a:off x="12477" y="1317499"/>
          <a:ext cx="3495860" cy="16411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5313" tIns="345313" rIns="345313" bIns="345313" numCol="1" spcCol="1270" anchor="t" anchorCtr="0">
          <a:noAutofit/>
        </a:bodyPr>
        <a:lstStyle/>
        <a:p>
          <a:pPr marL="0" lvl="0" indent="0" algn="l" defTabSz="755650">
            <a:lnSpc>
              <a:spcPct val="90000"/>
            </a:lnSpc>
            <a:spcBef>
              <a:spcPct val="0"/>
            </a:spcBef>
            <a:spcAft>
              <a:spcPct val="35000"/>
            </a:spcAft>
            <a:buNone/>
          </a:pPr>
          <a:r>
            <a:rPr lang="en-US" sz="1700" kern="1200"/>
            <a:t>Register on the website</a:t>
          </a:r>
        </a:p>
      </dsp:txBody>
      <dsp:txXfrm>
        <a:off x="12477" y="1317499"/>
        <a:ext cx="3495860" cy="1641134"/>
      </dsp:txXfrm>
    </dsp:sp>
    <dsp:sp modelId="{A94B66D7-A4FB-488D-8BF8-BC45492C44E7}">
      <dsp:nvSpPr>
        <dsp:cNvPr id="0" name=""/>
        <dsp:cNvSpPr/>
      </dsp:nvSpPr>
      <dsp:spPr>
        <a:xfrm>
          <a:off x="3616232" y="268741"/>
          <a:ext cx="3495860" cy="104875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6251" tIns="276251" rIns="276251" bIns="276251" numCol="1" spcCol="1270" anchor="ctr" anchorCtr="0">
          <a:noAutofit/>
        </a:bodyPr>
        <a:lstStyle/>
        <a:p>
          <a:pPr marL="0" lvl="0" indent="0" algn="ctr" defTabSz="1555750">
            <a:lnSpc>
              <a:spcPct val="90000"/>
            </a:lnSpc>
            <a:spcBef>
              <a:spcPct val="0"/>
            </a:spcBef>
            <a:spcAft>
              <a:spcPct val="35000"/>
            </a:spcAft>
            <a:buNone/>
          </a:pPr>
          <a:r>
            <a:rPr lang="en-US" sz="3500" kern="1200"/>
            <a:t>List</a:t>
          </a:r>
        </a:p>
      </dsp:txBody>
      <dsp:txXfrm>
        <a:off x="3616232" y="268741"/>
        <a:ext cx="3495860" cy="1048758"/>
      </dsp:txXfrm>
    </dsp:sp>
    <dsp:sp modelId="{0E4D4543-687F-4921-8C82-523DFF48A147}">
      <dsp:nvSpPr>
        <dsp:cNvPr id="0" name=""/>
        <dsp:cNvSpPr/>
      </dsp:nvSpPr>
      <dsp:spPr>
        <a:xfrm>
          <a:off x="3616232" y="1317499"/>
          <a:ext cx="3495860" cy="16411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5313" tIns="345313" rIns="345313" bIns="345313" numCol="1" spcCol="1270" anchor="t" anchorCtr="0">
          <a:noAutofit/>
        </a:bodyPr>
        <a:lstStyle/>
        <a:p>
          <a:pPr marL="0" lvl="0" indent="0" algn="l" defTabSz="755650">
            <a:lnSpc>
              <a:spcPct val="90000"/>
            </a:lnSpc>
            <a:spcBef>
              <a:spcPct val="0"/>
            </a:spcBef>
            <a:spcAft>
              <a:spcPct val="35000"/>
            </a:spcAft>
            <a:buNone/>
          </a:pPr>
          <a:r>
            <a:rPr lang="en-US" sz="1700" kern="1200"/>
            <a:t>List products/services willing to provide but are not yet requested by any NGO</a:t>
          </a:r>
        </a:p>
      </dsp:txBody>
      <dsp:txXfrm>
        <a:off x="3616232" y="1317499"/>
        <a:ext cx="3495860" cy="1641134"/>
      </dsp:txXfrm>
    </dsp:sp>
    <dsp:sp modelId="{C168E1B5-071E-4A49-83A1-1EE461F87D75}">
      <dsp:nvSpPr>
        <dsp:cNvPr id="0" name=""/>
        <dsp:cNvSpPr/>
      </dsp:nvSpPr>
      <dsp:spPr>
        <a:xfrm>
          <a:off x="7219987" y="268741"/>
          <a:ext cx="3495860" cy="104875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6251" tIns="276251" rIns="276251" bIns="276251" numCol="1" spcCol="1270" anchor="ctr" anchorCtr="0">
          <a:noAutofit/>
        </a:bodyPr>
        <a:lstStyle/>
        <a:p>
          <a:pPr marL="0" lvl="0" indent="0" algn="ctr" defTabSz="1555750">
            <a:lnSpc>
              <a:spcPct val="90000"/>
            </a:lnSpc>
            <a:spcBef>
              <a:spcPct val="0"/>
            </a:spcBef>
            <a:spcAft>
              <a:spcPct val="35000"/>
            </a:spcAft>
            <a:buNone/>
          </a:pPr>
          <a:r>
            <a:rPr lang="en-US" sz="3500" kern="1200"/>
            <a:t>Contact</a:t>
          </a:r>
        </a:p>
      </dsp:txBody>
      <dsp:txXfrm>
        <a:off x="7219987" y="268741"/>
        <a:ext cx="3495860" cy="1048758"/>
      </dsp:txXfrm>
    </dsp:sp>
    <dsp:sp modelId="{1E88FD56-0C06-46F2-B8D2-6FA02CDBCBC2}">
      <dsp:nvSpPr>
        <dsp:cNvPr id="0" name=""/>
        <dsp:cNvSpPr/>
      </dsp:nvSpPr>
      <dsp:spPr>
        <a:xfrm>
          <a:off x="7219987" y="1317499"/>
          <a:ext cx="3495860" cy="16411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5313" tIns="345313" rIns="345313" bIns="345313" numCol="1" spcCol="1270" anchor="t" anchorCtr="0">
          <a:noAutofit/>
        </a:bodyPr>
        <a:lstStyle/>
        <a:p>
          <a:pPr marL="0" lvl="0" indent="0" algn="l" defTabSz="755650">
            <a:lnSpc>
              <a:spcPct val="90000"/>
            </a:lnSpc>
            <a:spcBef>
              <a:spcPct val="0"/>
            </a:spcBef>
            <a:spcAft>
              <a:spcPct val="35000"/>
            </a:spcAft>
            <a:buNone/>
          </a:pPr>
          <a:r>
            <a:rPr lang="en-US" sz="1700" kern="1200"/>
            <a:t>Direct contact with NGO when request is received.</a:t>
          </a:r>
        </a:p>
      </dsp:txBody>
      <dsp:txXfrm>
        <a:off x="7219987" y="1317499"/>
        <a:ext cx="3495860" cy="164113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078F82-CE01-4721-8315-AD9E0C9B78DE}" type="datetimeFigureOut">
              <a:rPr lang="en-IN"/>
              <a:t>03-05-2021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94C79E-728D-48E9-ACCE-E01184503A3F}" type="slidenum">
              <a:rPr lang="en-IN"/>
              <a:t>‹#›</a:t>
            </a:fld>
            <a:endParaRPr lang="en-US"/>
          </a:p>
        </p:txBody>
      </p:sp>
    </p:spTree>
    <p:extLst>
      <p:ext uri="{BB962C8B-B14F-4D97-AF65-F5344CB8AC3E}">
        <p14:creationId xmlns:p14="http://schemas.microsoft.com/office/powerpoint/2010/main" val="4197421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DFD level 0 definition</a:t>
            </a:r>
          </a:p>
        </p:txBody>
      </p:sp>
      <p:sp>
        <p:nvSpPr>
          <p:cNvPr id="4" name="Slide Number Placeholder 3"/>
          <p:cNvSpPr>
            <a:spLocks noGrp="1"/>
          </p:cNvSpPr>
          <p:nvPr>
            <p:ph type="sldNum" sz="quarter" idx="5"/>
          </p:nvPr>
        </p:nvSpPr>
        <p:spPr/>
        <p:txBody>
          <a:bodyPr/>
          <a:lstStyle/>
          <a:p>
            <a:fld id="{2694C79E-728D-48E9-ACCE-E01184503A3F}" type="slidenum">
              <a:rPr lang="en-IN"/>
              <a:t>8</a:t>
            </a:fld>
            <a:endParaRPr lang="en-US"/>
          </a:p>
        </p:txBody>
      </p:sp>
    </p:spTree>
    <p:extLst>
      <p:ext uri="{BB962C8B-B14F-4D97-AF65-F5344CB8AC3E}">
        <p14:creationId xmlns:p14="http://schemas.microsoft.com/office/powerpoint/2010/main" val="2107773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Replace logo of </a:t>
            </a:r>
            <a:r>
              <a:rPr lang="en-US" err="1">
                <a:cs typeface="Calibri"/>
              </a:rPr>
              <a:t>ngo</a:t>
            </a:r>
            <a:r>
              <a:rPr lang="en-US">
                <a:cs typeface="Calibri"/>
              </a:rPr>
              <a:t> with User Image</a:t>
            </a:r>
          </a:p>
        </p:txBody>
      </p:sp>
      <p:sp>
        <p:nvSpPr>
          <p:cNvPr id="4" name="Slide Number Placeholder 3"/>
          <p:cNvSpPr>
            <a:spLocks noGrp="1"/>
          </p:cNvSpPr>
          <p:nvPr>
            <p:ph type="sldNum" sz="quarter" idx="5"/>
          </p:nvPr>
        </p:nvSpPr>
        <p:spPr/>
        <p:txBody>
          <a:bodyPr/>
          <a:lstStyle/>
          <a:p>
            <a:fld id="{2694C79E-728D-48E9-ACCE-E01184503A3F}" type="slidenum">
              <a:rPr lang="en-IN"/>
              <a:t>25</a:t>
            </a:fld>
            <a:endParaRPr lang="en-US"/>
          </a:p>
        </p:txBody>
      </p:sp>
    </p:spTree>
    <p:extLst>
      <p:ext uri="{BB962C8B-B14F-4D97-AF65-F5344CB8AC3E}">
        <p14:creationId xmlns:p14="http://schemas.microsoft.com/office/powerpoint/2010/main" val="2071228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Monday, May 3,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1342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Monday, May 3,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239544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Monday, May 3,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46411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Monday, May 3,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03891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Monday, May 3,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7449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Monday, May 3,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03785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Monday, May 3,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1597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Monday, May 3,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0303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Monday, May 3,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53543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Monday, May 3,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06931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Monday, May 3,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404591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Monday, May 3, 2021</a:t>
            </a:fld>
            <a:endParaRPr lang="en-US"/>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a:p>
        </p:txBody>
      </p:sp>
    </p:spTree>
    <p:extLst>
      <p:ext uri="{BB962C8B-B14F-4D97-AF65-F5344CB8AC3E}">
        <p14:creationId xmlns:p14="http://schemas.microsoft.com/office/powerpoint/2010/main" val="2987460430"/>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donateclub/donateclub-server.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20000" y="720000"/>
            <a:ext cx="5015638" cy="2804400"/>
          </a:xfrm>
        </p:spPr>
        <p:txBody>
          <a:bodyPr>
            <a:normAutofit/>
          </a:bodyPr>
          <a:lstStyle/>
          <a:p>
            <a:r>
              <a:rPr lang="en-US" b="1">
                <a:ea typeface="+mj-lt"/>
                <a:cs typeface="+mj-lt"/>
              </a:rPr>
              <a:t>DONATE CLUB</a:t>
            </a:r>
            <a:endParaRPr lang="en-US"/>
          </a:p>
        </p:txBody>
      </p:sp>
      <p:sp>
        <p:nvSpPr>
          <p:cNvPr id="3" name="Subtitle 2"/>
          <p:cNvSpPr>
            <a:spLocks noGrp="1"/>
          </p:cNvSpPr>
          <p:nvPr>
            <p:ph type="subTitle" idx="1"/>
          </p:nvPr>
        </p:nvSpPr>
        <p:spPr>
          <a:xfrm>
            <a:off x="720000" y="3830399"/>
            <a:ext cx="5015638" cy="1936800"/>
          </a:xfrm>
        </p:spPr>
        <p:txBody>
          <a:bodyPr vert="horz" lIns="91440" tIns="45720" rIns="91440" bIns="45720" rtlCol="0">
            <a:normAutofit/>
          </a:bodyPr>
          <a:lstStyle/>
          <a:p>
            <a:r>
              <a:rPr lang="en-US">
                <a:ea typeface="+mn-lt"/>
                <a:cs typeface="+mn-lt"/>
              </a:rPr>
              <a:t>Donation Listing Platform For NGOs</a:t>
            </a:r>
            <a:endParaRPr lang="en-US">
              <a:cs typeface="Calibri"/>
            </a:endParaRPr>
          </a:p>
        </p:txBody>
      </p:sp>
      <p:pic>
        <p:nvPicPr>
          <p:cNvPr id="4" name="Picture 3">
            <a:extLst>
              <a:ext uri="{FF2B5EF4-FFF2-40B4-BE49-F238E27FC236}">
                <a16:creationId xmlns:a16="http://schemas.microsoft.com/office/drawing/2014/main" id="{F0C1A8DE-13BD-48E8-8712-22C0DB6963B6}"/>
              </a:ext>
            </a:extLst>
          </p:cNvPr>
          <p:cNvPicPr>
            <a:picLocks noChangeAspect="1"/>
          </p:cNvPicPr>
          <p:nvPr/>
        </p:nvPicPr>
        <p:blipFill rotWithShape="1">
          <a:blip r:embed="rId2"/>
          <a:srcRect l="8567" r="8867" b="11"/>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E3E963-7ADC-4469-A079-F78B0BC6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864DEA4-D6B8-4DEF-B1D0-6D5672FA8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49340C-6E9A-4B78-81F5-5A265787A71C}"/>
              </a:ext>
            </a:extLst>
          </p:cNvPr>
          <p:cNvSpPr>
            <a:spLocks noGrp="1"/>
          </p:cNvSpPr>
          <p:nvPr>
            <p:ph type="title"/>
          </p:nvPr>
        </p:nvSpPr>
        <p:spPr>
          <a:xfrm>
            <a:off x="6480000" y="1554630"/>
            <a:ext cx="5015638" cy="1969770"/>
          </a:xfrm>
        </p:spPr>
        <p:txBody>
          <a:bodyPr vert="horz" wrap="square" lIns="0" tIns="0" rIns="0" bIns="0" rtlCol="0" anchor="b" anchorCtr="0">
            <a:normAutofit/>
          </a:bodyPr>
          <a:lstStyle/>
          <a:p>
            <a:pPr algn="ctr">
              <a:lnSpc>
                <a:spcPct val="100000"/>
              </a:lnSpc>
            </a:pPr>
            <a:r>
              <a:rPr lang="en-US" sz="5600" spc="-100"/>
              <a:t>Decision Tree</a:t>
            </a:r>
          </a:p>
        </p:txBody>
      </p:sp>
      <p:sp>
        <p:nvSpPr>
          <p:cNvPr id="3" name="Content Placeholder 2">
            <a:extLst>
              <a:ext uri="{FF2B5EF4-FFF2-40B4-BE49-F238E27FC236}">
                <a16:creationId xmlns:a16="http://schemas.microsoft.com/office/drawing/2014/main" id="{019B76D3-D433-4673-8F82-8615D1335E4E}"/>
              </a:ext>
            </a:extLst>
          </p:cNvPr>
          <p:cNvSpPr>
            <a:spLocks noGrp="1"/>
          </p:cNvSpPr>
          <p:nvPr>
            <p:ph idx="1"/>
          </p:nvPr>
        </p:nvSpPr>
        <p:spPr>
          <a:xfrm>
            <a:off x="6823828" y="3653838"/>
            <a:ext cx="4281517" cy="770646"/>
          </a:xfrm>
        </p:spPr>
        <p:txBody>
          <a:bodyPr vert="horz" lIns="0" tIns="0" rIns="0" bIns="0" rtlCol="0">
            <a:normAutofit fontScale="85000" lnSpcReduction="20000"/>
          </a:bodyPr>
          <a:lstStyle/>
          <a:p>
            <a:pPr marL="0" indent="0" algn="ctr">
              <a:lnSpc>
                <a:spcPct val="110000"/>
              </a:lnSpc>
              <a:buNone/>
            </a:pPr>
            <a:r>
              <a:rPr lang="en-US">
                <a:solidFill>
                  <a:schemeClr val="tx2">
                    <a:lumMod val="90000"/>
                  </a:schemeClr>
                </a:solidFill>
              </a:rPr>
              <a:t>A single platform for all the needs of NGOs. Users can donate money, products or services </a:t>
            </a:r>
          </a:p>
        </p:txBody>
      </p:sp>
      <p:pic>
        <p:nvPicPr>
          <p:cNvPr id="5" name="Picture 5">
            <a:extLst>
              <a:ext uri="{FF2B5EF4-FFF2-40B4-BE49-F238E27FC236}">
                <a16:creationId xmlns:a16="http://schemas.microsoft.com/office/drawing/2014/main" id="{ABBF62C2-6AF3-47CC-ADA4-258B8F0565A7}"/>
              </a:ext>
            </a:extLst>
          </p:cNvPr>
          <p:cNvPicPr>
            <a:picLocks noChangeAspect="1"/>
          </p:cNvPicPr>
          <p:nvPr/>
        </p:nvPicPr>
        <p:blipFill>
          <a:blip r:embed="rId2"/>
          <a:stretch>
            <a:fillRect/>
          </a:stretch>
        </p:blipFill>
        <p:spPr>
          <a:xfrm>
            <a:off x="422634" y="1223221"/>
            <a:ext cx="6241434" cy="4412189"/>
          </a:xfrm>
          <a:custGeom>
            <a:avLst/>
            <a:gdLst/>
            <a:ahLst/>
            <a:cxnLst/>
            <a:rect l="l" t="t" r="r" b="b"/>
            <a:pathLst>
              <a:path w="5014800" h="5409338">
                <a:moveTo>
                  <a:pt x="0" y="0"/>
                </a:moveTo>
                <a:lnTo>
                  <a:pt x="5014800" y="0"/>
                </a:lnTo>
                <a:lnTo>
                  <a:pt x="5014800" y="5409338"/>
                </a:lnTo>
                <a:lnTo>
                  <a:pt x="0" y="5409338"/>
                </a:lnTo>
                <a:close/>
              </a:path>
            </a:pathLst>
          </a:custGeom>
        </p:spPr>
      </p:pic>
      <p:grpSp>
        <p:nvGrpSpPr>
          <p:cNvPr id="16" name="Group 15">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17"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1" name="Group 20">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22"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3587126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1CCC3C-EB52-47ED-B6AA-5F70D9215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84C50CF-FE9D-459C-890F-56C32779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79C4E6F9-8A11-4E94-8423-966E9DF0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096624" cy="6858000"/>
          </a:xfrm>
          <a:custGeom>
            <a:avLst/>
            <a:gdLst>
              <a:gd name="connsiteX0" fmla="*/ 0 w 11096624"/>
              <a:gd name="connsiteY0" fmla="*/ 0 h 6858000"/>
              <a:gd name="connsiteX1" fmla="*/ 10869306 w 11096624"/>
              <a:gd name="connsiteY1" fmla="*/ 0 h 6858000"/>
              <a:gd name="connsiteX2" fmla="*/ 10932108 w 11096624"/>
              <a:gd name="connsiteY2" fmla="*/ 181114 h 6858000"/>
              <a:gd name="connsiteX3" fmla="*/ 10953136 w 11096624"/>
              <a:gd name="connsiteY3" fmla="*/ 3620675 h 6858000"/>
              <a:gd name="connsiteX4" fmla="*/ 9722723 w 11096624"/>
              <a:gd name="connsiteY4" fmla="*/ 6351879 h 6858000"/>
              <a:gd name="connsiteX5" fmla="*/ 9365083 w 11096624"/>
              <a:gd name="connsiteY5" fmla="*/ 6847267 h 6858000"/>
              <a:gd name="connsiteX6" fmla="*/ 9354506 w 11096624"/>
              <a:gd name="connsiteY6" fmla="*/ 6858000 h 6858000"/>
              <a:gd name="connsiteX7" fmla="*/ 0 w 1109662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6624" h="6858000">
                <a:moveTo>
                  <a:pt x="0" y="0"/>
                </a:moveTo>
                <a:lnTo>
                  <a:pt x="10869306" y="0"/>
                </a:lnTo>
                <a:lnTo>
                  <a:pt x="10932108" y="181114"/>
                </a:lnTo>
                <a:cubicBezTo>
                  <a:pt x="11289577" y="1409141"/>
                  <a:pt x="10953136" y="3273767"/>
                  <a:pt x="10953136" y="3620675"/>
                </a:cubicBezTo>
                <a:cubicBezTo>
                  <a:pt x="10953136" y="5162483"/>
                  <a:pt x="10118214" y="5735156"/>
                  <a:pt x="9722723" y="6351879"/>
                </a:cubicBezTo>
                <a:cubicBezTo>
                  <a:pt x="9656808" y="6500554"/>
                  <a:pt x="9530643" y="6669361"/>
                  <a:pt x="9365083" y="6847267"/>
                </a:cubicBezTo>
                <a:lnTo>
                  <a:pt x="9354506" y="6858000"/>
                </a:lnTo>
                <a:lnTo>
                  <a:pt x="0" y="6858000"/>
                </a:lnTo>
                <a:close/>
              </a:path>
            </a:pathLst>
          </a:custGeom>
          <a:ln>
            <a:noFill/>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2" name="Title 1">
            <a:extLst>
              <a:ext uri="{FF2B5EF4-FFF2-40B4-BE49-F238E27FC236}">
                <a16:creationId xmlns:a16="http://schemas.microsoft.com/office/drawing/2014/main" id="{7611CB52-0C41-45BA-8D1F-D4F888B09310}"/>
              </a:ext>
            </a:extLst>
          </p:cNvPr>
          <p:cNvSpPr>
            <a:spLocks noGrp="1"/>
          </p:cNvSpPr>
          <p:nvPr>
            <p:ph type="title"/>
          </p:nvPr>
        </p:nvSpPr>
        <p:spPr>
          <a:xfrm>
            <a:off x="720000" y="619200"/>
            <a:ext cx="6923812" cy="1477328"/>
          </a:xfrm>
        </p:spPr>
        <p:txBody>
          <a:bodyPr wrap="square" anchor="ctr">
            <a:normAutofit/>
          </a:bodyPr>
          <a:lstStyle/>
          <a:p>
            <a:r>
              <a:rPr lang="en-GB" sz="3200"/>
              <a:t>Share Your Achievements and Experiences</a:t>
            </a:r>
          </a:p>
        </p:txBody>
      </p:sp>
      <p:sp>
        <p:nvSpPr>
          <p:cNvPr id="3" name="Content Placeholder 2">
            <a:extLst>
              <a:ext uri="{FF2B5EF4-FFF2-40B4-BE49-F238E27FC236}">
                <a16:creationId xmlns:a16="http://schemas.microsoft.com/office/drawing/2014/main" id="{6602A4DC-1B3C-4723-BCF0-1318D9AC64BD}"/>
              </a:ext>
            </a:extLst>
          </p:cNvPr>
          <p:cNvSpPr>
            <a:spLocks noGrp="1"/>
          </p:cNvSpPr>
          <p:nvPr>
            <p:ph idx="1"/>
          </p:nvPr>
        </p:nvSpPr>
        <p:spPr>
          <a:xfrm>
            <a:off x="719999" y="2541600"/>
            <a:ext cx="6923813" cy="3216273"/>
          </a:xfrm>
        </p:spPr>
        <p:txBody>
          <a:bodyPr vert="horz" lIns="0" tIns="0" rIns="0" bIns="0" rtlCol="0" anchor="t">
            <a:normAutofit fontScale="92500"/>
          </a:bodyPr>
          <a:lstStyle/>
          <a:p>
            <a:r>
              <a:rPr lang="en-GB">
                <a:solidFill>
                  <a:srgbClr val="FFFFFF"/>
                </a:solidFill>
                <a:ea typeface="+mn-lt"/>
                <a:cs typeface="+mn-lt"/>
              </a:rPr>
              <a:t>NGO’s will be able to have a BLOG that can showcase what they have been doing and what are their plans for the future and this may act as their marketing channel.</a:t>
            </a:r>
            <a:endParaRPr lang="en-US">
              <a:solidFill>
                <a:srgbClr val="FFFFFF"/>
              </a:solidFill>
            </a:endParaRPr>
          </a:p>
          <a:p>
            <a:endParaRPr lang="en-GB">
              <a:solidFill>
                <a:srgbClr val="FFFFFF"/>
              </a:solidFill>
              <a:ea typeface="+mn-lt"/>
              <a:cs typeface="+mn-lt"/>
            </a:endParaRPr>
          </a:p>
          <a:p>
            <a:r>
              <a:rPr lang="en-GB">
                <a:solidFill>
                  <a:srgbClr val="FFFFFF"/>
                </a:solidFill>
                <a:ea typeface="+mn-lt"/>
                <a:cs typeface="+mn-lt"/>
              </a:rPr>
              <a:t>Users will be able to see all that is being said about  us in the  media, and how people are joining us in bringing about the change. They will stay in touch  with the recent developments on project sites, events and success stories.</a:t>
            </a:r>
            <a:endParaRPr lang="en-GB">
              <a:solidFill>
                <a:srgbClr val="FFFFFF"/>
              </a:solidFill>
            </a:endParaRPr>
          </a:p>
        </p:txBody>
      </p:sp>
      <p:pic>
        <p:nvPicPr>
          <p:cNvPr id="4" name="Picture 4" descr="Icon&#10;&#10;Description automatically generated">
            <a:extLst>
              <a:ext uri="{FF2B5EF4-FFF2-40B4-BE49-F238E27FC236}">
                <a16:creationId xmlns:a16="http://schemas.microsoft.com/office/drawing/2014/main" id="{AE2735DB-9B95-4B83-AC69-D3B7AAB9B7CB}"/>
              </a:ext>
            </a:extLst>
          </p:cNvPr>
          <p:cNvPicPr>
            <a:picLocks noChangeAspect="1"/>
          </p:cNvPicPr>
          <p:nvPr/>
        </p:nvPicPr>
        <p:blipFill>
          <a:blip r:embed="rId2"/>
          <a:stretch>
            <a:fillRect/>
          </a:stretch>
        </p:blipFill>
        <p:spPr>
          <a:xfrm>
            <a:off x="8376376" y="1876856"/>
            <a:ext cx="3095625" cy="3095625"/>
          </a:xfrm>
          <a:custGeom>
            <a:avLst/>
            <a:gdLst/>
            <a:ahLst/>
            <a:cxnLst/>
            <a:rect l="l" t="t" r="r" b="b"/>
            <a:pathLst>
              <a:path w="3095625" h="5409338">
                <a:moveTo>
                  <a:pt x="0" y="0"/>
                </a:moveTo>
                <a:lnTo>
                  <a:pt x="3095625" y="0"/>
                </a:lnTo>
                <a:lnTo>
                  <a:pt x="3095625" y="5409338"/>
                </a:lnTo>
                <a:lnTo>
                  <a:pt x="0" y="5409338"/>
                </a:lnTo>
                <a:close/>
              </a:path>
            </a:pathLst>
          </a:custGeom>
        </p:spPr>
      </p:pic>
    </p:spTree>
    <p:extLst>
      <p:ext uri="{BB962C8B-B14F-4D97-AF65-F5344CB8AC3E}">
        <p14:creationId xmlns:p14="http://schemas.microsoft.com/office/powerpoint/2010/main" val="1803381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690F001-2D75-4EFE-805F-3E6954B75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C6F7DA8-FD92-4ACF-9932-BF007E32A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4F76F7D6-E5D2-44FA-B1FA-A1A61DF18E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0554709" cy="6858000"/>
          </a:xfrm>
          <a:custGeom>
            <a:avLst/>
            <a:gdLst>
              <a:gd name="connsiteX0" fmla="*/ 678080 w 10554709"/>
              <a:gd name="connsiteY0" fmla="*/ 0 h 6858000"/>
              <a:gd name="connsiteX1" fmla="*/ 8939948 w 10554709"/>
              <a:gd name="connsiteY1" fmla="*/ 0 h 6858000"/>
              <a:gd name="connsiteX2" fmla="*/ 9088366 w 10554709"/>
              <a:gd name="connsiteY2" fmla="*/ 139640 h 6858000"/>
              <a:gd name="connsiteX3" fmla="*/ 10554709 w 10554709"/>
              <a:gd name="connsiteY3" fmla="*/ 3680162 h 6858000"/>
              <a:gd name="connsiteX4" fmla="*/ 9852869 w 10554709"/>
              <a:gd name="connsiteY4" fmla="*/ 6618597 h 6858000"/>
              <a:gd name="connsiteX5" fmla="*/ 9732509 w 10554709"/>
              <a:gd name="connsiteY5" fmla="*/ 6858000 h 6858000"/>
              <a:gd name="connsiteX6" fmla="*/ 0 w 10554709"/>
              <a:gd name="connsiteY6" fmla="*/ 6858000 h 6858000"/>
              <a:gd name="connsiteX7" fmla="*/ 0 w 10554709"/>
              <a:gd name="connsiteY7" fmla="*/ 893015 h 6858000"/>
              <a:gd name="connsiteX8" fmla="*/ 32877 w 10554709"/>
              <a:gd name="connsiteY8" fmla="*/ 837948 h 6858000"/>
              <a:gd name="connsiteX9" fmla="*/ 408715 w 10554709"/>
              <a:gd name="connsiteY9" fmla="*/ 30770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54709" h="6858000">
                <a:moveTo>
                  <a:pt x="678080" y="0"/>
                </a:moveTo>
                <a:lnTo>
                  <a:pt x="8939948" y="0"/>
                </a:lnTo>
                <a:lnTo>
                  <a:pt x="9088366" y="139640"/>
                </a:lnTo>
                <a:cubicBezTo>
                  <a:pt x="10103527" y="1150771"/>
                  <a:pt x="10554709" y="2302771"/>
                  <a:pt x="10554709" y="3680162"/>
                </a:cubicBezTo>
                <a:cubicBezTo>
                  <a:pt x="10554709" y="4782075"/>
                  <a:pt x="10354183" y="5717032"/>
                  <a:pt x="9852869" y="6618597"/>
                </a:cubicBezTo>
                <a:lnTo>
                  <a:pt x="9732509" y="6858000"/>
                </a:lnTo>
                <a:lnTo>
                  <a:pt x="0" y="6858000"/>
                </a:lnTo>
                <a:lnTo>
                  <a:pt x="0" y="893015"/>
                </a:lnTo>
                <a:lnTo>
                  <a:pt x="32877" y="837948"/>
                </a:lnTo>
                <a:cubicBezTo>
                  <a:pt x="149932" y="650048"/>
                  <a:pt x="274183" y="474695"/>
                  <a:pt x="408715" y="307706"/>
                </a:cubicBez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194440D0-317E-49D8-8A73-546361E77E38}"/>
              </a:ext>
            </a:extLst>
          </p:cNvPr>
          <p:cNvSpPr>
            <a:spLocks noGrp="1"/>
          </p:cNvSpPr>
          <p:nvPr>
            <p:ph type="title"/>
          </p:nvPr>
        </p:nvSpPr>
        <p:spPr>
          <a:xfrm>
            <a:off x="1070104" y="815594"/>
            <a:ext cx="6911974" cy="1502097"/>
          </a:xfrm>
        </p:spPr>
        <p:txBody>
          <a:bodyPr vert="horz" wrap="square" lIns="0" tIns="0" rIns="0" bIns="0" rtlCol="0" anchor="t" anchorCtr="0">
            <a:noAutofit/>
          </a:bodyPr>
          <a:lstStyle/>
          <a:p>
            <a:pPr>
              <a:lnSpc>
                <a:spcPct val="100000"/>
              </a:lnSpc>
            </a:pPr>
            <a:r>
              <a:rPr lang="en-US" sz="8000" spc="-100"/>
              <a:t>Django Rest Framework </a:t>
            </a:r>
          </a:p>
        </p:txBody>
      </p:sp>
      <p:sp>
        <p:nvSpPr>
          <p:cNvPr id="17" name="Freeform 10">
            <a:extLst>
              <a:ext uri="{FF2B5EF4-FFF2-40B4-BE49-F238E27FC236}">
                <a16:creationId xmlns:a16="http://schemas.microsoft.com/office/drawing/2014/main" id="{671E2FB4-7344-4400-973C-C4E1D46C1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4500000">
            <a:off x="9006897" y="392628"/>
            <a:ext cx="3095625" cy="2897543"/>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3">
            <a:extLst>
              <a:ext uri="{FF2B5EF4-FFF2-40B4-BE49-F238E27FC236}">
                <a16:creationId xmlns:a16="http://schemas.microsoft.com/office/drawing/2014/main" id="{A1DC345A-BD13-472C-8A41-430641EC9CB9}"/>
              </a:ext>
            </a:extLst>
          </p:cNvPr>
          <p:cNvPicPr>
            <a:picLocks noChangeAspect="1"/>
          </p:cNvPicPr>
          <p:nvPr/>
        </p:nvPicPr>
        <p:blipFill>
          <a:blip r:embed="rId2"/>
          <a:stretch>
            <a:fillRect/>
          </a:stretch>
        </p:blipFill>
        <p:spPr>
          <a:xfrm>
            <a:off x="1286107" y="3460236"/>
            <a:ext cx="7974980" cy="2149187"/>
          </a:xfrm>
          <a:prstGeom prst="rect">
            <a:avLst/>
          </a:prstGeom>
        </p:spPr>
      </p:pic>
    </p:spTree>
    <p:extLst>
      <p:ext uri="{BB962C8B-B14F-4D97-AF65-F5344CB8AC3E}">
        <p14:creationId xmlns:p14="http://schemas.microsoft.com/office/powerpoint/2010/main" val="3748733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960066AE-516A-442D-AD0E-FB9A19E72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D43C154-1D94-40CC-93ED-E075731B1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D72FA90D-8CAF-4C39-88C1-00DD80AF9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42374" y="542375"/>
            <a:ext cx="6858000" cy="5773253"/>
          </a:xfrm>
          <a:custGeom>
            <a:avLst/>
            <a:gdLst>
              <a:gd name="connsiteX0" fmla="*/ 0 w 6858000"/>
              <a:gd name="connsiteY0" fmla="*/ 5773253 h 5773253"/>
              <a:gd name="connsiteX1" fmla="*/ 0 w 6858000"/>
              <a:gd name="connsiteY1" fmla="*/ 43571 h 5773253"/>
              <a:gd name="connsiteX2" fmla="*/ 266567 w 6858000"/>
              <a:gd name="connsiteY2" fmla="*/ 43992 h 5773253"/>
              <a:gd name="connsiteX3" fmla="*/ 2395558 w 6858000"/>
              <a:gd name="connsiteY3" fmla="*/ 21121 h 5773253"/>
              <a:gd name="connsiteX4" fmla="*/ 6845953 w 6858000"/>
              <a:gd name="connsiteY4" fmla="*/ 52794 h 5773253"/>
              <a:gd name="connsiteX5" fmla="*/ 6858000 w 6858000"/>
              <a:gd name="connsiteY5" fmla="*/ 53070 h 5773253"/>
              <a:gd name="connsiteX6" fmla="*/ 6858000 w 6858000"/>
              <a:gd name="connsiteY6" fmla="*/ 5773253 h 5773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73253">
                <a:moveTo>
                  <a:pt x="0" y="5773253"/>
                </a:moveTo>
                <a:lnTo>
                  <a:pt x="0" y="43571"/>
                </a:lnTo>
                <a:lnTo>
                  <a:pt x="266567" y="43992"/>
                </a:lnTo>
                <a:cubicBezTo>
                  <a:pt x="1182954" y="44986"/>
                  <a:pt x="2015133" y="42335"/>
                  <a:pt x="2395558" y="21121"/>
                </a:cubicBezTo>
                <a:cubicBezTo>
                  <a:pt x="3029599" y="-26022"/>
                  <a:pt x="5182696" y="15228"/>
                  <a:pt x="6845953" y="52794"/>
                </a:cubicBezTo>
                <a:lnTo>
                  <a:pt x="6858000" y="53070"/>
                </a:lnTo>
                <a:lnTo>
                  <a:pt x="6858000" y="5773253"/>
                </a:ln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530BB24C-4CC0-4BAA-8F6B-EF87AB9F801F}"/>
              </a:ext>
            </a:extLst>
          </p:cNvPr>
          <p:cNvSpPr>
            <a:spLocks noGrp="1"/>
          </p:cNvSpPr>
          <p:nvPr>
            <p:ph type="title"/>
          </p:nvPr>
        </p:nvSpPr>
        <p:spPr>
          <a:xfrm>
            <a:off x="569854" y="-97757"/>
            <a:ext cx="8965028" cy="1810083"/>
          </a:xfrm>
        </p:spPr>
        <p:txBody>
          <a:bodyPr vert="horz" wrap="square" lIns="0" tIns="0" rIns="0" bIns="0" rtlCol="0" anchor="ctr" anchorCtr="0">
            <a:normAutofit/>
          </a:bodyPr>
          <a:lstStyle/>
          <a:p>
            <a:pPr>
              <a:lnSpc>
                <a:spcPct val="100000"/>
              </a:lnSpc>
            </a:pPr>
            <a:r>
              <a:rPr lang="en-US" sz="5600" spc="-100"/>
              <a:t>All data structures with examples in JSON format</a:t>
            </a:r>
          </a:p>
        </p:txBody>
      </p:sp>
      <p:sp>
        <p:nvSpPr>
          <p:cNvPr id="3" name="Content Placeholder 2">
            <a:extLst>
              <a:ext uri="{FF2B5EF4-FFF2-40B4-BE49-F238E27FC236}">
                <a16:creationId xmlns:a16="http://schemas.microsoft.com/office/drawing/2014/main" id="{ED138A0D-0758-458A-88A5-8CCBCC4EA09F}"/>
              </a:ext>
            </a:extLst>
          </p:cNvPr>
          <p:cNvSpPr>
            <a:spLocks noGrp="1"/>
          </p:cNvSpPr>
          <p:nvPr>
            <p:ph idx="1"/>
          </p:nvPr>
        </p:nvSpPr>
        <p:spPr>
          <a:xfrm>
            <a:off x="569854" y="1916107"/>
            <a:ext cx="5015638" cy="1938576"/>
          </a:xfrm>
        </p:spPr>
        <p:txBody>
          <a:bodyPr vert="horz" lIns="0" tIns="0" rIns="0" bIns="0" rtlCol="0" anchor="t">
            <a:normAutofit/>
          </a:bodyPr>
          <a:lstStyle/>
          <a:p>
            <a:pPr marL="0" indent="0">
              <a:buNone/>
            </a:pPr>
            <a:r>
              <a:rPr lang="en-US" sz="2800">
                <a:solidFill>
                  <a:schemeClr val="tx2">
                    <a:lumMod val="90000"/>
                  </a:schemeClr>
                </a:solidFill>
              </a:rPr>
              <a:t>NGO</a:t>
            </a:r>
          </a:p>
        </p:txBody>
      </p:sp>
      <p:pic>
        <p:nvPicPr>
          <p:cNvPr id="6" name="Picture 6" descr="Graphical user interface, text, application&#10;&#10;Description automatically generated">
            <a:extLst>
              <a:ext uri="{FF2B5EF4-FFF2-40B4-BE49-F238E27FC236}">
                <a16:creationId xmlns:a16="http://schemas.microsoft.com/office/drawing/2014/main" id="{68315B6E-7643-4221-9607-DA4E9C71E757}"/>
              </a:ext>
            </a:extLst>
          </p:cNvPr>
          <p:cNvPicPr>
            <a:picLocks noChangeAspect="1"/>
          </p:cNvPicPr>
          <p:nvPr/>
        </p:nvPicPr>
        <p:blipFill>
          <a:blip r:embed="rId2"/>
          <a:stretch>
            <a:fillRect/>
          </a:stretch>
        </p:blipFill>
        <p:spPr>
          <a:xfrm>
            <a:off x="3544230" y="1629378"/>
            <a:ext cx="7826297" cy="4965269"/>
          </a:xfrm>
          <a:prstGeom prst="rect">
            <a:avLst/>
          </a:prstGeom>
        </p:spPr>
      </p:pic>
    </p:spTree>
    <p:extLst>
      <p:ext uri="{BB962C8B-B14F-4D97-AF65-F5344CB8AC3E}">
        <p14:creationId xmlns:p14="http://schemas.microsoft.com/office/powerpoint/2010/main" val="1549961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20E4EF1-6AA9-4634-A88F-493037806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D0558E7-61D4-43D8-ADB8-96DE97118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2AF2ED-EA2E-477C-810D-D6A43B9DE417}"/>
              </a:ext>
            </a:extLst>
          </p:cNvPr>
          <p:cNvSpPr>
            <a:spLocks noGrp="1"/>
          </p:cNvSpPr>
          <p:nvPr>
            <p:ph type="title"/>
          </p:nvPr>
        </p:nvSpPr>
        <p:spPr>
          <a:xfrm>
            <a:off x="1349567" y="451931"/>
            <a:ext cx="9492866" cy="492443"/>
          </a:xfrm>
        </p:spPr>
        <p:txBody>
          <a:bodyPr vert="horz" wrap="square" lIns="0" tIns="0" rIns="0" bIns="0" rtlCol="0" anchor="t" anchorCtr="0">
            <a:noAutofit/>
          </a:bodyPr>
          <a:lstStyle/>
          <a:p>
            <a:pPr algn="ctr">
              <a:lnSpc>
                <a:spcPct val="100000"/>
              </a:lnSpc>
            </a:pPr>
            <a:r>
              <a:rPr lang="en-US" sz="5000" spc="-100"/>
              <a:t>Product</a:t>
            </a:r>
          </a:p>
        </p:txBody>
      </p:sp>
      <p:grpSp>
        <p:nvGrpSpPr>
          <p:cNvPr id="15" name="Group 14">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6"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7"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0" name="Group 19">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21"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useBgFill="1">
        <p:nvSpPr>
          <p:cNvPr id="25" name="Freeform: Shape 24">
            <a:extLst>
              <a:ext uri="{FF2B5EF4-FFF2-40B4-BE49-F238E27FC236}">
                <a16:creationId xmlns:a16="http://schemas.microsoft.com/office/drawing/2014/main" id="{61DBDC3E-EFBF-429B-957B-6C76FFB44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480" y="359481"/>
            <a:ext cx="805041" cy="12192001"/>
          </a:xfrm>
          <a:custGeom>
            <a:avLst/>
            <a:gdLst>
              <a:gd name="connsiteX0" fmla="*/ 0 w 805041"/>
              <a:gd name="connsiteY0" fmla="*/ 12192001 h 12192001"/>
              <a:gd name="connsiteX1" fmla="*/ 2268 w 805041"/>
              <a:gd name="connsiteY1" fmla="*/ 11635931 h 12192001"/>
              <a:gd name="connsiteX2" fmla="*/ 39265 w 805041"/>
              <a:gd name="connsiteY2" fmla="*/ 9246579 h 12192001"/>
              <a:gd name="connsiteX3" fmla="*/ 79643 w 805041"/>
              <a:gd name="connsiteY3" fmla="*/ 7976300 h 12192001"/>
              <a:gd name="connsiteX4" fmla="*/ 39265 w 805041"/>
              <a:gd name="connsiteY4" fmla="*/ 7150621 h 12192001"/>
              <a:gd name="connsiteX5" fmla="*/ 39265 w 805041"/>
              <a:gd name="connsiteY5" fmla="*/ 6515481 h 12192001"/>
              <a:gd name="connsiteX6" fmla="*/ 39265 w 805041"/>
              <a:gd name="connsiteY6" fmla="*/ 4864121 h 12192001"/>
              <a:gd name="connsiteX7" fmla="*/ 79645 w 805041"/>
              <a:gd name="connsiteY7" fmla="*/ 2958705 h 12192001"/>
              <a:gd name="connsiteX8" fmla="*/ 54260 w 805041"/>
              <a:gd name="connsiteY8" fmla="*/ 203487 h 12192001"/>
              <a:gd name="connsiteX9" fmla="*/ 52385 w 805041"/>
              <a:gd name="connsiteY9" fmla="*/ 0 h 12192001"/>
              <a:gd name="connsiteX10" fmla="*/ 805041 w 805041"/>
              <a:gd name="connsiteY10" fmla="*/ 0 h 12192001"/>
              <a:gd name="connsiteX11" fmla="*/ 805040 w 805041"/>
              <a:gd name="connsiteY11"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041" h="12192001">
                <a:moveTo>
                  <a:pt x="0" y="12192001"/>
                </a:moveTo>
                <a:lnTo>
                  <a:pt x="2268" y="11635931"/>
                </a:lnTo>
                <a:cubicBezTo>
                  <a:pt x="6616" y="10932425"/>
                  <a:pt x="16553" y="10139742"/>
                  <a:pt x="39265" y="9246579"/>
                </a:cubicBezTo>
                <a:cubicBezTo>
                  <a:pt x="79643" y="7976300"/>
                  <a:pt x="79643" y="7976300"/>
                  <a:pt x="79643" y="7976300"/>
                </a:cubicBezTo>
                <a:cubicBezTo>
                  <a:pt x="79643" y="7722245"/>
                  <a:pt x="39265" y="7468190"/>
                  <a:pt x="39265" y="7150621"/>
                </a:cubicBezTo>
                <a:cubicBezTo>
                  <a:pt x="39265" y="6833051"/>
                  <a:pt x="39265" y="6578996"/>
                  <a:pt x="39265" y="6515481"/>
                </a:cubicBezTo>
                <a:cubicBezTo>
                  <a:pt x="39265" y="4864121"/>
                  <a:pt x="39265" y="4864121"/>
                  <a:pt x="39265" y="4864121"/>
                </a:cubicBezTo>
                <a:cubicBezTo>
                  <a:pt x="79645" y="2958705"/>
                  <a:pt x="79645" y="2958705"/>
                  <a:pt x="79645" y="2958705"/>
                </a:cubicBezTo>
                <a:cubicBezTo>
                  <a:pt x="68288" y="1726140"/>
                  <a:pt x="60126" y="840233"/>
                  <a:pt x="54260" y="203487"/>
                </a:cubicBezTo>
                <a:lnTo>
                  <a:pt x="52385" y="0"/>
                </a:lnTo>
                <a:lnTo>
                  <a:pt x="805041" y="0"/>
                </a:lnTo>
                <a:lnTo>
                  <a:pt x="805040" y="12192001"/>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pic>
        <p:nvPicPr>
          <p:cNvPr id="4" name="Picture 4" descr="Graphical user interface, text, application, table&#10;&#10;Description automatically generated">
            <a:extLst>
              <a:ext uri="{FF2B5EF4-FFF2-40B4-BE49-F238E27FC236}">
                <a16:creationId xmlns:a16="http://schemas.microsoft.com/office/drawing/2014/main" id="{F2037C26-5EFE-4096-A157-5E724E791980}"/>
              </a:ext>
            </a:extLst>
          </p:cNvPr>
          <p:cNvPicPr>
            <a:picLocks noGrp="1" noChangeAspect="1"/>
          </p:cNvPicPr>
          <p:nvPr>
            <p:ph idx="1"/>
          </p:nvPr>
        </p:nvPicPr>
        <p:blipFill>
          <a:blip r:embed="rId2"/>
          <a:stretch>
            <a:fillRect/>
          </a:stretch>
        </p:blipFill>
        <p:spPr>
          <a:xfrm>
            <a:off x="1734440" y="1465961"/>
            <a:ext cx="8718029" cy="5102183"/>
          </a:xfrm>
          <a:custGeom>
            <a:avLst/>
            <a:gdLst/>
            <a:ahLst/>
            <a:cxnLst/>
            <a:rect l="l" t="t" r="r" b="b"/>
            <a:pathLst>
              <a:path w="10728325" h="3132136">
                <a:moveTo>
                  <a:pt x="0" y="0"/>
                </a:moveTo>
                <a:lnTo>
                  <a:pt x="10728325" y="0"/>
                </a:lnTo>
                <a:lnTo>
                  <a:pt x="10728325" y="3132136"/>
                </a:lnTo>
                <a:lnTo>
                  <a:pt x="0" y="3132136"/>
                </a:lnTo>
                <a:close/>
              </a:path>
            </a:pathLst>
          </a:custGeom>
        </p:spPr>
      </p:pic>
    </p:spTree>
    <p:extLst>
      <p:ext uri="{BB962C8B-B14F-4D97-AF65-F5344CB8AC3E}">
        <p14:creationId xmlns:p14="http://schemas.microsoft.com/office/powerpoint/2010/main" val="1323880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38E27F7-3F29-47F0-B30F-585059182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B16CD8D-2899-43D9-995B-DD1278D6B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7F38A32B-CAD5-4D19-8E90-F63EB6902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42615" y="342615"/>
            <a:ext cx="6858000" cy="6172768"/>
          </a:xfrm>
          <a:custGeom>
            <a:avLst/>
            <a:gdLst>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4440498 w 6858000"/>
              <a:gd name="connsiteY4" fmla="*/ 5734742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0" fmla="*/ 6858000 w 6858000"/>
              <a:gd name="connsiteY0" fmla="*/ 0 h 5878098"/>
              <a:gd name="connsiteX1" fmla="*/ 6858000 w 6858000"/>
              <a:gd name="connsiteY1" fmla="*/ 5780582 h 5878098"/>
              <a:gd name="connsiteX2" fmla="*/ 6766523 w 6858000"/>
              <a:gd name="connsiteY2" fmla="*/ 5777266 h 5878098"/>
              <a:gd name="connsiteX3" fmla="*/ 5437222 w 6858000"/>
              <a:gd name="connsiteY3" fmla="*/ 5734742 h 5878098"/>
              <a:gd name="connsiteX4" fmla="*/ 4440498 w 6858000"/>
              <a:gd name="connsiteY4" fmla="*/ 5734742 h 5878098"/>
              <a:gd name="connsiteX5" fmla="*/ 582209 w 6858000"/>
              <a:gd name="connsiteY5" fmla="*/ 4121983 h 5878098"/>
              <a:gd name="connsiteX6" fmla="*/ 73548 w 6858000"/>
              <a:gd name="connsiteY6" fmla="*/ 3184291 h 5878098"/>
              <a:gd name="connsiteX7" fmla="*/ 0 w 6858000"/>
              <a:gd name="connsiteY7" fmla="*/ 2994994 h 5878098"/>
              <a:gd name="connsiteX8" fmla="*/ 0 w 6858000"/>
              <a:gd name="connsiteY8" fmla="*/ 0 h 5878098"/>
              <a:gd name="connsiteX9" fmla="*/ 6858000 w 6858000"/>
              <a:gd name="connsiteY9" fmla="*/ 0 h 5878098"/>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959581 w 6858000"/>
              <a:gd name="connsiteY5" fmla="*/ 4373609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3010841 w 6858000"/>
              <a:gd name="connsiteY3" fmla="*/ 5469518 h 5780582"/>
              <a:gd name="connsiteX4" fmla="*/ 959581 w 6858000"/>
              <a:gd name="connsiteY4" fmla="*/ 4373609 h 5780582"/>
              <a:gd name="connsiteX5" fmla="*/ 0 w 6858000"/>
              <a:gd name="connsiteY5" fmla="*/ 2994994 h 5780582"/>
              <a:gd name="connsiteX6" fmla="*/ 0 w 6858000"/>
              <a:gd name="connsiteY6" fmla="*/ 0 h 5780582"/>
              <a:gd name="connsiteX7" fmla="*/ 6858000 w 6858000"/>
              <a:gd name="connsiteY7"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264841 w 6858000"/>
              <a:gd name="connsiteY2" fmla="*/ 5442316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4516"/>
              <a:gd name="connsiteX1" fmla="*/ 6858000 w 6858000"/>
              <a:gd name="connsiteY1" fmla="*/ 5780582 h 5784516"/>
              <a:gd name="connsiteX2" fmla="*/ 3264841 w 6858000"/>
              <a:gd name="connsiteY2" fmla="*/ 5442316 h 5784516"/>
              <a:gd name="connsiteX3" fmla="*/ 959581 w 6858000"/>
              <a:gd name="connsiteY3" fmla="*/ 4373609 h 5784516"/>
              <a:gd name="connsiteX4" fmla="*/ 0 w 6858000"/>
              <a:gd name="connsiteY4" fmla="*/ 2994994 h 5784516"/>
              <a:gd name="connsiteX5" fmla="*/ 0 w 6858000"/>
              <a:gd name="connsiteY5" fmla="*/ 0 h 5784516"/>
              <a:gd name="connsiteX6" fmla="*/ 6858000 w 6858000"/>
              <a:gd name="connsiteY6" fmla="*/ 0 h 578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84516">
                <a:moveTo>
                  <a:pt x="6858000" y="0"/>
                </a:moveTo>
                <a:lnTo>
                  <a:pt x="6858000" y="5780582"/>
                </a:lnTo>
                <a:cubicBezTo>
                  <a:pt x="4704756" y="5812908"/>
                  <a:pt x="4198884" y="5641214"/>
                  <a:pt x="3264841" y="5442316"/>
                </a:cubicBezTo>
                <a:cubicBezTo>
                  <a:pt x="2330798" y="5243418"/>
                  <a:pt x="1503721" y="4781496"/>
                  <a:pt x="959581" y="4373609"/>
                </a:cubicBezTo>
                <a:cubicBezTo>
                  <a:pt x="415441" y="3965722"/>
                  <a:pt x="198635" y="3573180"/>
                  <a:pt x="0" y="2994994"/>
                </a:cubicBezTo>
                <a:lnTo>
                  <a:pt x="0" y="0"/>
                </a:lnTo>
                <a:lnTo>
                  <a:pt x="685800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1B04E295-4F43-4714-B0AD-0F7484A8DEC8}"/>
              </a:ext>
            </a:extLst>
          </p:cNvPr>
          <p:cNvSpPr>
            <a:spLocks noGrp="1"/>
          </p:cNvSpPr>
          <p:nvPr>
            <p:ph type="title"/>
          </p:nvPr>
        </p:nvSpPr>
        <p:spPr>
          <a:xfrm>
            <a:off x="720000" y="619201"/>
            <a:ext cx="5003800" cy="1477328"/>
          </a:xfrm>
        </p:spPr>
        <p:txBody>
          <a:bodyPr>
            <a:normAutofit/>
          </a:bodyPr>
          <a:lstStyle/>
          <a:p>
            <a:r>
              <a:rPr lang="en-US" sz="4500"/>
              <a:t>Blog Page</a:t>
            </a:r>
          </a:p>
        </p:txBody>
      </p:sp>
      <p:pic>
        <p:nvPicPr>
          <p:cNvPr id="4" name="Picture 4">
            <a:extLst>
              <a:ext uri="{FF2B5EF4-FFF2-40B4-BE49-F238E27FC236}">
                <a16:creationId xmlns:a16="http://schemas.microsoft.com/office/drawing/2014/main" id="{47C74C75-C741-44C5-9737-437A9F431273}"/>
              </a:ext>
            </a:extLst>
          </p:cNvPr>
          <p:cNvPicPr>
            <a:picLocks noChangeAspect="1"/>
          </p:cNvPicPr>
          <p:nvPr/>
        </p:nvPicPr>
        <p:blipFill>
          <a:blip r:embed="rId2"/>
          <a:stretch>
            <a:fillRect/>
          </a:stretch>
        </p:blipFill>
        <p:spPr>
          <a:xfrm>
            <a:off x="1732902" y="2069438"/>
            <a:ext cx="8732712" cy="3929719"/>
          </a:xfrm>
          <a:custGeom>
            <a:avLst/>
            <a:gdLst/>
            <a:ahLst/>
            <a:cxnLst/>
            <a:rect l="l" t="t" r="r" b="b"/>
            <a:pathLst>
              <a:path w="5015639" h="3501162">
                <a:moveTo>
                  <a:pt x="0" y="0"/>
                </a:moveTo>
                <a:lnTo>
                  <a:pt x="5015639" y="0"/>
                </a:lnTo>
                <a:lnTo>
                  <a:pt x="5015639" y="3501162"/>
                </a:lnTo>
                <a:lnTo>
                  <a:pt x="0" y="3501162"/>
                </a:lnTo>
                <a:close/>
              </a:path>
            </a:pathLst>
          </a:custGeom>
        </p:spPr>
      </p:pic>
    </p:spTree>
    <p:extLst>
      <p:ext uri="{BB962C8B-B14F-4D97-AF65-F5344CB8AC3E}">
        <p14:creationId xmlns:p14="http://schemas.microsoft.com/office/powerpoint/2010/main" val="2617328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1CCC3C-EB52-47ED-B6AA-5F70D9215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84C50CF-FE9D-459C-890F-56C32779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79C4E6F9-8A11-4E94-8423-966E9DF0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096624" cy="6858000"/>
          </a:xfrm>
          <a:custGeom>
            <a:avLst/>
            <a:gdLst>
              <a:gd name="connsiteX0" fmla="*/ 0 w 11096624"/>
              <a:gd name="connsiteY0" fmla="*/ 0 h 6858000"/>
              <a:gd name="connsiteX1" fmla="*/ 10869306 w 11096624"/>
              <a:gd name="connsiteY1" fmla="*/ 0 h 6858000"/>
              <a:gd name="connsiteX2" fmla="*/ 10932108 w 11096624"/>
              <a:gd name="connsiteY2" fmla="*/ 181114 h 6858000"/>
              <a:gd name="connsiteX3" fmla="*/ 10953136 w 11096624"/>
              <a:gd name="connsiteY3" fmla="*/ 3620675 h 6858000"/>
              <a:gd name="connsiteX4" fmla="*/ 9722723 w 11096624"/>
              <a:gd name="connsiteY4" fmla="*/ 6351879 h 6858000"/>
              <a:gd name="connsiteX5" fmla="*/ 9365083 w 11096624"/>
              <a:gd name="connsiteY5" fmla="*/ 6847267 h 6858000"/>
              <a:gd name="connsiteX6" fmla="*/ 9354506 w 11096624"/>
              <a:gd name="connsiteY6" fmla="*/ 6858000 h 6858000"/>
              <a:gd name="connsiteX7" fmla="*/ 0 w 1109662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6624" h="6858000">
                <a:moveTo>
                  <a:pt x="0" y="0"/>
                </a:moveTo>
                <a:lnTo>
                  <a:pt x="10869306" y="0"/>
                </a:lnTo>
                <a:lnTo>
                  <a:pt x="10932108" y="181114"/>
                </a:lnTo>
                <a:cubicBezTo>
                  <a:pt x="11289577" y="1409141"/>
                  <a:pt x="10953136" y="3273767"/>
                  <a:pt x="10953136" y="3620675"/>
                </a:cubicBezTo>
                <a:cubicBezTo>
                  <a:pt x="10953136" y="5162483"/>
                  <a:pt x="10118214" y="5735156"/>
                  <a:pt x="9722723" y="6351879"/>
                </a:cubicBezTo>
                <a:cubicBezTo>
                  <a:pt x="9656808" y="6500554"/>
                  <a:pt x="9530643" y="6669361"/>
                  <a:pt x="9365083" y="6847267"/>
                </a:cubicBezTo>
                <a:lnTo>
                  <a:pt x="9354506" y="6858000"/>
                </a:lnTo>
                <a:lnTo>
                  <a:pt x="0" y="6858000"/>
                </a:lnTo>
                <a:close/>
              </a:path>
            </a:pathLst>
          </a:custGeom>
          <a:ln>
            <a:noFill/>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2" name="Title 1">
            <a:extLst>
              <a:ext uri="{FF2B5EF4-FFF2-40B4-BE49-F238E27FC236}">
                <a16:creationId xmlns:a16="http://schemas.microsoft.com/office/drawing/2014/main" id="{2975687C-9708-49FA-B76F-2E119AE6B9F8}"/>
              </a:ext>
            </a:extLst>
          </p:cNvPr>
          <p:cNvSpPr>
            <a:spLocks noGrp="1"/>
          </p:cNvSpPr>
          <p:nvPr>
            <p:ph type="title"/>
          </p:nvPr>
        </p:nvSpPr>
        <p:spPr>
          <a:xfrm>
            <a:off x="720000" y="619200"/>
            <a:ext cx="6923812" cy="1477328"/>
          </a:xfrm>
        </p:spPr>
        <p:txBody>
          <a:bodyPr wrap="square" anchor="ctr">
            <a:normAutofit/>
          </a:bodyPr>
          <a:lstStyle/>
          <a:p>
            <a:r>
              <a:rPr lang="en-GB" sz="3200">
                <a:ea typeface="+mj-lt"/>
                <a:cs typeface="+mj-lt"/>
              </a:rPr>
              <a:t>Badges and Donations</a:t>
            </a:r>
            <a:endParaRPr lang="en-US" sz="3200"/>
          </a:p>
          <a:p>
            <a:br>
              <a:rPr lang="en-US" sz="3200"/>
            </a:br>
            <a:endParaRPr lang="en-US" sz="3200"/>
          </a:p>
        </p:txBody>
      </p:sp>
      <p:sp>
        <p:nvSpPr>
          <p:cNvPr id="3" name="Content Placeholder 2">
            <a:extLst>
              <a:ext uri="{FF2B5EF4-FFF2-40B4-BE49-F238E27FC236}">
                <a16:creationId xmlns:a16="http://schemas.microsoft.com/office/drawing/2014/main" id="{11389F45-7502-4BEF-985B-14C51D7E2273}"/>
              </a:ext>
            </a:extLst>
          </p:cNvPr>
          <p:cNvSpPr>
            <a:spLocks noGrp="1"/>
          </p:cNvSpPr>
          <p:nvPr>
            <p:ph idx="1"/>
          </p:nvPr>
        </p:nvSpPr>
        <p:spPr>
          <a:xfrm>
            <a:off x="719999" y="2541600"/>
            <a:ext cx="6923813" cy="3216273"/>
          </a:xfrm>
        </p:spPr>
        <p:txBody>
          <a:bodyPr vert="horz" lIns="0" tIns="0" rIns="0" bIns="0" rtlCol="0">
            <a:normAutofit/>
          </a:bodyPr>
          <a:lstStyle/>
          <a:p>
            <a:r>
              <a:rPr lang="en-GB">
                <a:ea typeface="+mn-lt"/>
                <a:cs typeface="+mn-lt"/>
              </a:rPr>
              <a:t>Users will have BADGES for their donations and each of them will have a profile page SHOWCASING their donations.</a:t>
            </a:r>
            <a:endParaRPr lang="en-GB"/>
          </a:p>
        </p:txBody>
      </p:sp>
      <p:pic>
        <p:nvPicPr>
          <p:cNvPr id="4" name="Picture 4" descr="Icon&#10;&#10;Description automatically generated">
            <a:extLst>
              <a:ext uri="{FF2B5EF4-FFF2-40B4-BE49-F238E27FC236}">
                <a16:creationId xmlns:a16="http://schemas.microsoft.com/office/drawing/2014/main" id="{350C8E5D-19FA-44E1-90AE-0871E71917BB}"/>
              </a:ext>
            </a:extLst>
          </p:cNvPr>
          <p:cNvPicPr>
            <a:picLocks noChangeAspect="1"/>
          </p:cNvPicPr>
          <p:nvPr/>
        </p:nvPicPr>
        <p:blipFill>
          <a:blip r:embed="rId2"/>
          <a:stretch>
            <a:fillRect/>
          </a:stretch>
        </p:blipFill>
        <p:spPr>
          <a:xfrm>
            <a:off x="8376376" y="1876856"/>
            <a:ext cx="3095625" cy="3095625"/>
          </a:xfrm>
          <a:custGeom>
            <a:avLst/>
            <a:gdLst/>
            <a:ahLst/>
            <a:cxnLst/>
            <a:rect l="l" t="t" r="r" b="b"/>
            <a:pathLst>
              <a:path w="3095625" h="5409338">
                <a:moveTo>
                  <a:pt x="0" y="0"/>
                </a:moveTo>
                <a:lnTo>
                  <a:pt x="3095625" y="0"/>
                </a:lnTo>
                <a:lnTo>
                  <a:pt x="3095625" y="5409338"/>
                </a:lnTo>
                <a:lnTo>
                  <a:pt x="0" y="5409338"/>
                </a:lnTo>
                <a:close/>
              </a:path>
            </a:pathLst>
          </a:custGeom>
        </p:spPr>
      </p:pic>
    </p:spTree>
    <p:extLst>
      <p:ext uri="{BB962C8B-B14F-4D97-AF65-F5344CB8AC3E}">
        <p14:creationId xmlns:p14="http://schemas.microsoft.com/office/powerpoint/2010/main" val="2682394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FD46528-2A0F-4BB4-A721-EAB8907C5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E4F595B-2962-4159-8BB7-11DADC483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657457C6-5104-4D63-9C05-84DA1B1A4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3171371" y="0"/>
            <a:ext cx="9020628" cy="6858000"/>
          </a:xfrm>
          <a:custGeom>
            <a:avLst/>
            <a:gdLst>
              <a:gd name="connsiteX0" fmla="*/ 486147 w 7781925"/>
              <a:gd name="connsiteY0" fmla="*/ 0 h 6858000"/>
              <a:gd name="connsiteX1" fmla="*/ 6657920 w 7781925"/>
              <a:gd name="connsiteY1" fmla="*/ 0 h 6858000"/>
              <a:gd name="connsiteX2" fmla="*/ 6863617 w 7781925"/>
              <a:gd name="connsiteY2" fmla="*/ 207074 h 6858000"/>
              <a:gd name="connsiteX3" fmla="*/ 7060266 w 7781925"/>
              <a:gd name="connsiteY3" fmla="*/ 457558 h 6858000"/>
              <a:gd name="connsiteX4" fmla="*/ 7781925 w 7781925"/>
              <a:gd name="connsiteY4" fmla="*/ 3182818 h 6858000"/>
              <a:gd name="connsiteX5" fmla="*/ 7621556 w 7781925"/>
              <a:gd name="connsiteY5" fmla="*/ 4465293 h 6858000"/>
              <a:gd name="connsiteX6" fmla="*/ 7140451 w 7781925"/>
              <a:gd name="connsiteY6" fmla="*/ 5747768 h 6858000"/>
              <a:gd name="connsiteX7" fmla="*/ 6226371 w 7781925"/>
              <a:gd name="connsiteY7" fmla="*/ 6831631 h 6858000"/>
              <a:gd name="connsiteX8" fmla="*/ 6191557 w 7781925"/>
              <a:gd name="connsiteY8" fmla="*/ 6858000 h 6858000"/>
              <a:gd name="connsiteX9" fmla="*/ 940388 w 7781925"/>
              <a:gd name="connsiteY9" fmla="*/ 6858000 h 6858000"/>
              <a:gd name="connsiteX10" fmla="*/ 844312 w 7781925"/>
              <a:gd name="connsiteY10" fmla="*/ 6790615 h 6858000"/>
              <a:gd name="connsiteX11" fmla="*/ 2377 w 7781925"/>
              <a:gd name="connsiteY11" fmla="*/ 5930621 h 6858000"/>
              <a:gd name="connsiteX12" fmla="*/ 0 w 7781925"/>
              <a:gd name="connsiteY12" fmla="*/ 5927208 h 6858000"/>
              <a:gd name="connsiteX13" fmla="*/ 0 w 7781925"/>
              <a:gd name="connsiteY13" fmla="*/ 542232 h 6858000"/>
              <a:gd name="connsiteX14" fmla="*/ 17725 w 7781925"/>
              <a:gd name="connsiteY14" fmla="*/ 518509 h 6858000"/>
              <a:gd name="connsiteX15" fmla="*/ 385863 w 7781925"/>
              <a:gd name="connsiteY15" fmla="*/ 9769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781925" h="6858000">
                <a:moveTo>
                  <a:pt x="486147" y="0"/>
                </a:moveTo>
                <a:lnTo>
                  <a:pt x="6657920" y="0"/>
                </a:lnTo>
                <a:lnTo>
                  <a:pt x="6863617" y="207074"/>
                </a:lnTo>
                <a:cubicBezTo>
                  <a:pt x="6934561" y="287229"/>
                  <a:pt x="7000128" y="370723"/>
                  <a:pt x="7060266" y="457558"/>
                </a:cubicBezTo>
                <a:cubicBezTo>
                  <a:pt x="7541372" y="1152232"/>
                  <a:pt x="7781925" y="2060652"/>
                  <a:pt x="7781925" y="3182818"/>
                </a:cubicBezTo>
                <a:cubicBezTo>
                  <a:pt x="7781925" y="3583591"/>
                  <a:pt x="7728469" y="3984365"/>
                  <a:pt x="7621556" y="4465293"/>
                </a:cubicBezTo>
                <a:cubicBezTo>
                  <a:pt x="7487916" y="4919503"/>
                  <a:pt x="7354276" y="5346995"/>
                  <a:pt x="7140451" y="5747768"/>
                </a:cubicBezTo>
                <a:cubicBezTo>
                  <a:pt x="6873170" y="6198639"/>
                  <a:pt x="6564126" y="6555577"/>
                  <a:pt x="6226371" y="6831631"/>
                </a:cubicBezTo>
                <a:lnTo>
                  <a:pt x="6191557" y="6858000"/>
                </a:lnTo>
                <a:lnTo>
                  <a:pt x="940388" y="6858000"/>
                </a:lnTo>
                <a:lnTo>
                  <a:pt x="844312" y="6790615"/>
                </a:lnTo>
                <a:cubicBezTo>
                  <a:pt x="530257" y="6551820"/>
                  <a:pt x="249612" y="6262929"/>
                  <a:pt x="2377" y="5930621"/>
                </a:cubicBezTo>
                <a:lnTo>
                  <a:pt x="0" y="5927208"/>
                </a:lnTo>
                <a:lnTo>
                  <a:pt x="0" y="542232"/>
                </a:lnTo>
                <a:lnTo>
                  <a:pt x="17725" y="518509"/>
                </a:lnTo>
                <a:cubicBezTo>
                  <a:pt x="136122" y="368218"/>
                  <a:pt x="259113" y="227948"/>
                  <a:pt x="385863" y="97696"/>
                </a:cubicBez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17" name="Freeform 10">
            <a:extLst>
              <a:ext uri="{FF2B5EF4-FFF2-40B4-BE49-F238E27FC236}">
                <a16:creationId xmlns:a16="http://schemas.microsoft.com/office/drawing/2014/main" id="{61516266-4AD2-4299-BC89-A3D3D18F8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3600000">
            <a:off x="1872185" y="3587286"/>
            <a:ext cx="2316273" cy="2168060"/>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3B93259-7301-427E-8C1A-D2E792FA06B3}"/>
              </a:ext>
            </a:extLst>
          </p:cNvPr>
          <p:cNvSpPr>
            <a:spLocks noGrp="1"/>
          </p:cNvSpPr>
          <p:nvPr>
            <p:ph type="title"/>
          </p:nvPr>
        </p:nvSpPr>
        <p:spPr>
          <a:xfrm>
            <a:off x="4548188" y="720000"/>
            <a:ext cx="6947450" cy="2803071"/>
          </a:xfrm>
        </p:spPr>
        <p:txBody>
          <a:bodyPr vert="horz" wrap="square" lIns="0" tIns="0" rIns="0" bIns="0" rtlCol="0" anchor="b" anchorCtr="0">
            <a:normAutofit/>
          </a:bodyPr>
          <a:lstStyle/>
          <a:p>
            <a:pPr algn="ctr">
              <a:lnSpc>
                <a:spcPct val="100000"/>
              </a:lnSpc>
            </a:pPr>
            <a:r>
              <a:rPr lang="en-US" sz="9600" spc="-100"/>
              <a:t>Django Admin Panel</a:t>
            </a:r>
          </a:p>
        </p:txBody>
      </p:sp>
    </p:spTree>
    <p:extLst>
      <p:ext uri="{BB962C8B-B14F-4D97-AF65-F5344CB8AC3E}">
        <p14:creationId xmlns:p14="http://schemas.microsoft.com/office/powerpoint/2010/main" val="2008909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65D6A032-F742-47E1-82F2-1EC629434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9AF7C97-BADA-4A0C-82CB-5BB641BAB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CD9C6F9B-2CB0-4FD8-8F6E-C04D4CE09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60324" cy="6434340"/>
          </a:xfrm>
          <a:custGeom>
            <a:avLst/>
            <a:gdLst>
              <a:gd name="connsiteX0" fmla="*/ 0 w 7760324"/>
              <a:gd name="connsiteY0" fmla="*/ 0 h 6434340"/>
              <a:gd name="connsiteX1" fmla="*/ 7193558 w 7760324"/>
              <a:gd name="connsiteY1" fmla="*/ 0 h 6434340"/>
              <a:gd name="connsiteX2" fmla="*/ 7270378 w 7760324"/>
              <a:gd name="connsiteY2" fmla="*/ 141666 h 6434340"/>
              <a:gd name="connsiteX3" fmla="*/ 7477890 w 7760324"/>
              <a:gd name="connsiteY3" fmla="*/ 744772 h 6434340"/>
              <a:gd name="connsiteX4" fmla="*/ 7459137 w 7760324"/>
              <a:gd name="connsiteY4" fmla="*/ 3396664 h 6434340"/>
              <a:gd name="connsiteX5" fmla="*/ 5749038 w 7760324"/>
              <a:gd name="connsiteY5" fmla="*/ 5643529 h 6434340"/>
              <a:gd name="connsiteX6" fmla="*/ 5004621 w 7760324"/>
              <a:gd name="connsiteY6" fmla="*/ 6096153 h 6434340"/>
              <a:gd name="connsiteX7" fmla="*/ 3484742 w 7760324"/>
              <a:gd name="connsiteY7" fmla="*/ 6399972 h 6434340"/>
              <a:gd name="connsiteX8" fmla="*/ 1300034 w 7760324"/>
              <a:gd name="connsiteY8" fmla="*/ 5884178 h 6434340"/>
              <a:gd name="connsiteX9" fmla="*/ 248715 w 7760324"/>
              <a:gd name="connsiteY9" fmla="*/ 5048740 h 6434340"/>
              <a:gd name="connsiteX10" fmla="*/ 0 w 7760324"/>
              <a:gd name="connsiteY10" fmla="*/ 4799696 h 6434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60324" h="6434340">
                <a:moveTo>
                  <a:pt x="0" y="0"/>
                </a:moveTo>
                <a:lnTo>
                  <a:pt x="7193558" y="0"/>
                </a:lnTo>
                <a:lnTo>
                  <a:pt x="7270378" y="141666"/>
                </a:lnTo>
                <a:cubicBezTo>
                  <a:pt x="7374759" y="354823"/>
                  <a:pt x="7479140" y="567979"/>
                  <a:pt x="7477890" y="744772"/>
                </a:cubicBezTo>
                <a:cubicBezTo>
                  <a:pt x="7860620" y="1526346"/>
                  <a:pt x="7854369" y="2410310"/>
                  <a:pt x="7459137" y="3396664"/>
                </a:cubicBezTo>
                <a:cubicBezTo>
                  <a:pt x="7063906" y="4383018"/>
                  <a:pt x="6458662" y="5119852"/>
                  <a:pt x="5749038" y="5643529"/>
                </a:cubicBezTo>
                <a:cubicBezTo>
                  <a:pt x="5571320" y="5818646"/>
                  <a:pt x="5358807" y="5922711"/>
                  <a:pt x="5004621" y="6096153"/>
                </a:cubicBezTo>
                <a:cubicBezTo>
                  <a:pt x="4508758" y="6338972"/>
                  <a:pt x="3978103" y="6510739"/>
                  <a:pt x="3484742" y="6399972"/>
                </a:cubicBezTo>
                <a:cubicBezTo>
                  <a:pt x="2955337" y="6394946"/>
                  <a:pt x="2250713" y="6211452"/>
                  <a:pt x="1300034" y="5884178"/>
                </a:cubicBezTo>
                <a:cubicBezTo>
                  <a:pt x="904856" y="5615219"/>
                  <a:pt x="554416" y="5336740"/>
                  <a:pt x="248715" y="5048740"/>
                </a:cubicBezTo>
                <a:lnTo>
                  <a:pt x="0" y="4799696"/>
                </a:ln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D3D0BA5-870A-4ADC-BFE2-81E41B9AA614}"/>
              </a:ext>
            </a:extLst>
          </p:cNvPr>
          <p:cNvSpPr>
            <a:spLocks noGrp="1"/>
          </p:cNvSpPr>
          <p:nvPr>
            <p:ph type="title"/>
          </p:nvPr>
        </p:nvSpPr>
        <p:spPr>
          <a:xfrm>
            <a:off x="1374538" y="1198692"/>
            <a:ext cx="5015638" cy="3136192"/>
          </a:xfrm>
        </p:spPr>
        <p:txBody>
          <a:bodyPr vert="horz" wrap="square" lIns="0" tIns="0" rIns="0" bIns="0" rtlCol="0" anchor="ctr" anchorCtr="0">
            <a:normAutofit/>
          </a:bodyPr>
          <a:lstStyle/>
          <a:p>
            <a:pPr algn="ctr">
              <a:lnSpc>
                <a:spcPct val="100000"/>
              </a:lnSpc>
            </a:pPr>
            <a:r>
              <a:rPr lang="en-US" sz="9600" spc="-100"/>
              <a:t>Data Dictionary</a:t>
            </a:r>
          </a:p>
        </p:txBody>
      </p:sp>
      <p:grpSp>
        <p:nvGrpSpPr>
          <p:cNvPr id="18" name="Group 17">
            <a:extLst>
              <a:ext uri="{FF2B5EF4-FFF2-40B4-BE49-F238E27FC236}">
                <a16:creationId xmlns:a16="http://schemas.microsoft.com/office/drawing/2014/main" id="{58CE1DD1-65E2-46E3-8E5D-3D9551ADC0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35063" y="1460855"/>
            <a:ext cx="4904299" cy="5511445"/>
            <a:chOff x="6435063" y="1460855"/>
            <a:chExt cx="4904299" cy="5511445"/>
          </a:xfrm>
        </p:grpSpPr>
        <p:sp>
          <p:nvSpPr>
            <p:cNvPr id="19" name="Freeform 79">
              <a:extLst>
                <a:ext uri="{FF2B5EF4-FFF2-40B4-BE49-F238E27FC236}">
                  <a16:creationId xmlns:a16="http://schemas.microsoft.com/office/drawing/2014/main" id="{BA46EBEE-EDAC-420B-8980-1CC96D332A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671651" y="5894855"/>
              <a:ext cx="667711" cy="1077445"/>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80">
              <a:extLst>
                <a:ext uri="{FF2B5EF4-FFF2-40B4-BE49-F238E27FC236}">
                  <a16:creationId xmlns:a16="http://schemas.microsoft.com/office/drawing/2014/main" id="{77940BD3-2762-48F7-9EED-0890C00B1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435063" y="3856192"/>
              <a:ext cx="895341" cy="460318"/>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2">
              <a:extLst>
                <a:ext uri="{FF2B5EF4-FFF2-40B4-BE49-F238E27FC236}">
                  <a16:creationId xmlns:a16="http://schemas.microsoft.com/office/drawing/2014/main" id="{9A8D39D2-38DC-4485-99D4-ED78E3436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755114" y="1460855"/>
              <a:ext cx="500784" cy="910515"/>
            </a:xfrm>
            <a:custGeom>
              <a:avLst/>
              <a:gdLst>
                <a:gd name="T0" fmla="*/ 3 w 37"/>
                <a:gd name="T1" fmla="*/ 28 h 67"/>
                <a:gd name="T2" fmla="*/ 4 w 37"/>
                <a:gd name="T3" fmla="*/ 19 h 67"/>
                <a:gd name="T4" fmla="*/ 5 w 37"/>
                <a:gd name="T5" fmla="*/ 12 h 67"/>
                <a:gd name="T6" fmla="*/ 13 w 37"/>
                <a:gd name="T7" fmla="*/ 1 h 67"/>
                <a:gd name="T8" fmla="*/ 25 w 37"/>
                <a:gd name="T9" fmla="*/ 1 h 67"/>
                <a:gd name="T10" fmla="*/ 35 w 37"/>
                <a:gd name="T11" fmla="*/ 7 h 67"/>
                <a:gd name="T12" fmla="*/ 33 w 37"/>
                <a:gd name="T13" fmla="*/ 47 h 67"/>
                <a:gd name="T14" fmla="*/ 24 w 37"/>
                <a:gd name="T15" fmla="*/ 65 h 67"/>
                <a:gd name="T16" fmla="*/ 13 w 37"/>
                <a:gd name="T17" fmla="*/ 66 h 67"/>
                <a:gd name="T18" fmla="*/ 2 w 37"/>
                <a:gd name="T19" fmla="*/ 60 h 67"/>
                <a:gd name="T20" fmla="*/ 1 w 37"/>
                <a:gd name="T21" fmla="*/ 48 h 67"/>
                <a:gd name="T22" fmla="*/ 3 w 37"/>
                <a:gd name="T23" fmla="*/ 2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7">
                  <a:moveTo>
                    <a:pt x="3" y="28"/>
                  </a:moveTo>
                  <a:cubicBezTo>
                    <a:pt x="3" y="25"/>
                    <a:pt x="4" y="20"/>
                    <a:pt x="4" y="19"/>
                  </a:cubicBezTo>
                  <a:cubicBezTo>
                    <a:pt x="5" y="12"/>
                    <a:pt x="5" y="12"/>
                    <a:pt x="5" y="12"/>
                  </a:cubicBezTo>
                  <a:cubicBezTo>
                    <a:pt x="7" y="6"/>
                    <a:pt x="10" y="3"/>
                    <a:pt x="13" y="1"/>
                  </a:cubicBezTo>
                  <a:cubicBezTo>
                    <a:pt x="16" y="0"/>
                    <a:pt x="20" y="0"/>
                    <a:pt x="25" y="1"/>
                  </a:cubicBezTo>
                  <a:cubicBezTo>
                    <a:pt x="30" y="2"/>
                    <a:pt x="34" y="4"/>
                    <a:pt x="35" y="7"/>
                  </a:cubicBezTo>
                  <a:cubicBezTo>
                    <a:pt x="37" y="11"/>
                    <a:pt x="33" y="43"/>
                    <a:pt x="33" y="47"/>
                  </a:cubicBezTo>
                  <a:cubicBezTo>
                    <a:pt x="32" y="57"/>
                    <a:pt x="30" y="63"/>
                    <a:pt x="24" y="65"/>
                  </a:cubicBezTo>
                  <a:cubicBezTo>
                    <a:pt x="21" y="67"/>
                    <a:pt x="17" y="67"/>
                    <a:pt x="13" y="66"/>
                  </a:cubicBezTo>
                  <a:cubicBezTo>
                    <a:pt x="8" y="66"/>
                    <a:pt x="4" y="64"/>
                    <a:pt x="2" y="60"/>
                  </a:cubicBezTo>
                  <a:cubicBezTo>
                    <a:pt x="1" y="57"/>
                    <a:pt x="0" y="53"/>
                    <a:pt x="1" y="48"/>
                  </a:cubicBezTo>
                  <a:cubicBezTo>
                    <a:pt x="1" y="48"/>
                    <a:pt x="3" y="30"/>
                    <a:pt x="3" y="2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3">
              <a:extLst>
                <a:ext uri="{FF2B5EF4-FFF2-40B4-BE49-F238E27FC236}">
                  <a16:creationId xmlns:a16="http://schemas.microsoft.com/office/drawing/2014/main" id="{6D44268A-9D5E-4A1A-B4F8-95251A18AC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963820" y="1482445"/>
              <a:ext cx="515958" cy="910515"/>
            </a:xfrm>
            <a:custGeom>
              <a:avLst/>
              <a:gdLst>
                <a:gd name="T0" fmla="*/ 36 w 38"/>
                <a:gd name="T1" fmla="*/ 58 h 67"/>
                <a:gd name="T2" fmla="*/ 33 w 38"/>
                <a:gd name="T3" fmla="*/ 63 h 67"/>
                <a:gd name="T4" fmla="*/ 27 w 38"/>
                <a:gd name="T5" fmla="*/ 65 h 67"/>
                <a:gd name="T6" fmla="*/ 24 w 38"/>
                <a:gd name="T7" fmla="*/ 66 h 67"/>
                <a:gd name="T8" fmla="*/ 16 w 38"/>
                <a:gd name="T9" fmla="*/ 65 h 67"/>
                <a:gd name="T10" fmla="*/ 9 w 38"/>
                <a:gd name="T11" fmla="*/ 59 h 67"/>
                <a:gd name="T12" fmla="*/ 6 w 38"/>
                <a:gd name="T13" fmla="*/ 48 h 67"/>
                <a:gd name="T14" fmla="*/ 5 w 38"/>
                <a:gd name="T15" fmla="*/ 37 h 67"/>
                <a:gd name="T16" fmla="*/ 2 w 38"/>
                <a:gd name="T17" fmla="*/ 22 h 67"/>
                <a:gd name="T18" fmla="*/ 1 w 38"/>
                <a:gd name="T19" fmla="*/ 9 h 67"/>
                <a:gd name="T20" fmla="*/ 13 w 38"/>
                <a:gd name="T21" fmla="*/ 1 h 67"/>
                <a:gd name="T22" fmla="*/ 23 w 38"/>
                <a:gd name="T23" fmla="*/ 2 h 67"/>
                <a:gd name="T24" fmla="*/ 28 w 38"/>
                <a:gd name="T25" fmla="*/ 6 h 67"/>
                <a:gd name="T26" fmla="*/ 32 w 38"/>
                <a:gd name="T27" fmla="*/ 14 h 67"/>
                <a:gd name="T28" fmla="*/ 37 w 38"/>
                <a:gd name="T29" fmla="*/ 46 h 67"/>
                <a:gd name="T30" fmla="*/ 36 w 38"/>
                <a:gd name="T31" fmla="*/ 5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67">
                  <a:moveTo>
                    <a:pt x="36" y="58"/>
                  </a:moveTo>
                  <a:cubicBezTo>
                    <a:pt x="35" y="60"/>
                    <a:pt x="34" y="62"/>
                    <a:pt x="33" y="63"/>
                  </a:cubicBezTo>
                  <a:cubicBezTo>
                    <a:pt x="31" y="64"/>
                    <a:pt x="29" y="64"/>
                    <a:pt x="27" y="65"/>
                  </a:cubicBezTo>
                  <a:cubicBezTo>
                    <a:pt x="26" y="65"/>
                    <a:pt x="25" y="66"/>
                    <a:pt x="24" y="66"/>
                  </a:cubicBezTo>
                  <a:cubicBezTo>
                    <a:pt x="21" y="67"/>
                    <a:pt x="18" y="67"/>
                    <a:pt x="16" y="65"/>
                  </a:cubicBezTo>
                  <a:cubicBezTo>
                    <a:pt x="13" y="64"/>
                    <a:pt x="11" y="62"/>
                    <a:pt x="9" y="59"/>
                  </a:cubicBezTo>
                  <a:cubicBezTo>
                    <a:pt x="7" y="56"/>
                    <a:pt x="6" y="52"/>
                    <a:pt x="6" y="48"/>
                  </a:cubicBezTo>
                  <a:cubicBezTo>
                    <a:pt x="5" y="37"/>
                    <a:pt x="5" y="37"/>
                    <a:pt x="5" y="37"/>
                  </a:cubicBezTo>
                  <a:cubicBezTo>
                    <a:pt x="2" y="22"/>
                    <a:pt x="2" y="22"/>
                    <a:pt x="2" y="22"/>
                  </a:cubicBezTo>
                  <a:cubicBezTo>
                    <a:pt x="0" y="16"/>
                    <a:pt x="0" y="12"/>
                    <a:pt x="1" y="9"/>
                  </a:cubicBezTo>
                  <a:cubicBezTo>
                    <a:pt x="3" y="5"/>
                    <a:pt x="7" y="1"/>
                    <a:pt x="13" y="1"/>
                  </a:cubicBezTo>
                  <a:cubicBezTo>
                    <a:pt x="18" y="0"/>
                    <a:pt x="21" y="2"/>
                    <a:pt x="23" y="2"/>
                  </a:cubicBezTo>
                  <a:cubicBezTo>
                    <a:pt x="25" y="3"/>
                    <a:pt x="26" y="4"/>
                    <a:pt x="28" y="6"/>
                  </a:cubicBezTo>
                  <a:cubicBezTo>
                    <a:pt x="29" y="8"/>
                    <a:pt x="30" y="10"/>
                    <a:pt x="32" y="14"/>
                  </a:cubicBezTo>
                  <a:cubicBezTo>
                    <a:pt x="33" y="18"/>
                    <a:pt x="37" y="46"/>
                    <a:pt x="37" y="46"/>
                  </a:cubicBezTo>
                  <a:cubicBezTo>
                    <a:pt x="38" y="52"/>
                    <a:pt x="37" y="56"/>
                    <a:pt x="36" y="5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F0E273A2-7C37-438A-A4F5-7864B2DD2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185417" y="5361771"/>
              <a:ext cx="773940" cy="814407"/>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5">
              <a:extLst>
                <a:ext uri="{FF2B5EF4-FFF2-40B4-BE49-F238E27FC236}">
                  <a16:creationId xmlns:a16="http://schemas.microsoft.com/office/drawing/2014/main" id="{9C5A859B-CCA2-4744-9DFE-B734A9AEE4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879512" y="5973150"/>
              <a:ext cx="485608" cy="885225"/>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5" name="Freeform 87">
              <a:extLst>
                <a:ext uri="{FF2B5EF4-FFF2-40B4-BE49-F238E27FC236}">
                  <a16:creationId xmlns:a16="http://schemas.microsoft.com/office/drawing/2014/main" id="{F941723D-F68C-46C9-9763-281E9A4D23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232755" y="2056731"/>
              <a:ext cx="748646" cy="804290"/>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94532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960066AE-516A-442D-AD0E-FB9A19E72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D43C154-1D94-40CC-93ED-E075731B1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8BB9D3F-2338-4730-B297-2F8FEDCA6105}"/>
              </a:ext>
            </a:extLst>
          </p:cNvPr>
          <p:cNvSpPr>
            <a:spLocks noGrp="1"/>
          </p:cNvSpPr>
          <p:nvPr>
            <p:ph idx="1"/>
          </p:nvPr>
        </p:nvSpPr>
        <p:spPr>
          <a:xfrm>
            <a:off x="6812154" y="743322"/>
            <a:ext cx="5015638" cy="1938576"/>
          </a:xfrm>
        </p:spPr>
        <p:txBody>
          <a:bodyPr vert="horz" lIns="0" tIns="0" rIns="0" bIns="0" rtlCol="0" anchor="t">
            <a:normAutofit/>
          </a:bodyPr>
          <a:lstStyle/>
          <a:p>
            <a:pPr marL="0" indent="0" algn="ctr">
              <a:buNone/>
            </a:pPr>
            <a:r>
              <a:rPr lang="en-US" sz="6000" u="sng">
                <a:solidFill>
                  <a:schemeClr val="tx2">
                    <a:lumMod val="90000"/>
                  </a:schemeClr>
                </a:solidFill>
              </a:rPr>
              <a:t>Processes</a:t>
            </a:r>
          </a:p>
        </p:txBody>
      </p:sp>
      <p:sp useBgFill="1">
        <p:nvSpPr>
          <p:cNvPr id="15" name="Freeform: Shape 14">
            <a:extLst>
              <a:ext uri="{FF2B5EF4-FFF2-40B4-BE49-F238E27FC236}">
                <a16:creationId xmlns:a16="http://schemas.microsoft.com/office/drawing/2014/main" id="{D72FA90D-8CAF-4C39-88C1-00DD80AF9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42374" y="542375"/>
            <a:ext cx="6858000" cy="5773253"/>
          </a:xfrm>
          <a:custGeom>
            <a:avLst/>
            <a:gdLst>
              <a:gd name="connsiteX0" fmla="*/ 0 w 6858000"/>
              <a:gd name="connsiteY0" fmla="*/ 5773253 h 5773253"/>
              <a:gd name="connsiteX1" fmla="*/ 0 w 6858000"/>
              <a:gd name="connsiteY1" fmla="*/ 43571 h 5773253"/>
              <a:gd name="connsiteX2" fmla="*/ 266567 w 6858000"/>
              <a:gd name="connsiteY2" fmla="*/ 43992 h 5773253"/>
              <a:gd name="connsiteX3" fmla="*/ 2395558 w 6858000"/>
              <a:gd name="connsiteY3" fmla="*/ 21121 h 5773253"/>
              <a:gd name="connsiteX4" fmla="*/ 6845953 w 6858000"/>
              <a:gd name="connsiteY4" fmla="*/ 52794 h 5773253"/>
              <a:gd name="connsiteX5" fmla="*/ 6858000 w 6858000"/>
              <a:gd name="connsiteY5" fmla="*/ 53070 h 5773253"/>
              <a:gd name="connsiteX6" fmla="*/ 6858000 w 6858000"/>
              <a:gd name="connsiteY6" fmla="*/ 5773253 h 5773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73253">
                <a:moveTo>
                  <a:pt x="0" y="5773253"/>
                </a:moveTo>
                <a:lnTo>
                  <a:pt x="0" y="43571"/>
                </a:lnTo>
                <a:lnTo>
                  <a:pt x="266567" y="43992"/>
                </a:lnTo>
                <a:cubicBezTo>
                  <a:pt x="1182954" y="44986"/>
                  <a:pt x="2015133" y="42335"/>
                  <a:pt x="2395558" y="21121"/>
                </a:cubicBezTo>
                <a:cubicBezTo>
                  <a:pt x="3029599" y="-26022"/>
                  <a:pt x="5182696" y="15228"/>
                  <a:pt x="6845953" y="52794"/>
                </a:cubicBezTo>
                <a:lnTo>
                  <a:pt x="6858000" y="53070"/>
                </a:lnTo>
                <a:lnTo>
                  <a:pt x="6858000" y="5773253"/>
                </a:ln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pic>
        <p:nvPicPr>
          <p:cNvPr id="4" name="Picture 4">
            <a:extLst>
              <a:ext uri="{FF2B5EF4-FFF2-40B4-BE49-F238E27FC236}">
                <a16:creationId xmlns:a16="http://schemas.microsoft.com/office/drawing/2014/main" id="{48CCED21-4D50-4FC8-88A5-9F6F666393B3}"/>
              </a:ext>
            </a:extLst>
          </p:cNvPr>
          <p:cNvPicPr>
            <a:picLocks noChangeAspect="1"/>
          </p:cNvPicPr>
          <p:nvPr/>
        </p:nvPicPr>
        <p:blipFill>
          <a:blip r:embed="rId2"/>
          <a:stretch>
            <a:fillRect/>
          </a:stretch>
        </p:blipFill>
        <p:spPr>
          <a:xfrm>
            <a:off x="927060" y="2111601"/>
            <a:ext cx="5975268" cy="3901138"/>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73484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E9D6223-8D87-4038-BE74-D5224B024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6FBF49-EC0D-4E09-A77B-DB4E8257E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3AA13D0-BF0A-4B8F-9FD6-CAE2DCD93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0"/>
            <a:ext cx="9705717" cy="6858000"/>
          </a:xfrm>
          <a:custGeom>
            <a:avLst/>
            <a:gdLst>
              <a:gd name="connsiteX0" fmla="*/ 0 w 9705717"/>
              <a:gd name="connsiteY0" fmla="*/ 0 h 6858000"/>
              <a:gd name="connsiteX1" fmla="*/ 8892014 w 9705717"/>
              <a:gd name="connsiteY1" fmla="*/ 0 h 6858000"/>
              <a:gd name="connsiteX2" fmla="*/ 8948109 w 9705717"/>
              <a:gd name="connsiteY2" fmla="*/ 119185 h 6858000"/>
              <a:gd name="connsiteX3" fmla="*/ 9361712 w 9705717"/>
              <a:gd name="connsiteY3" fmla="*/ 1009060 h 6858000"/>
              <a:gd name="connsiteX4" fmla="*/ 9569814 w 9705717"/>
              <a:gd name="connsiteY4" fmla="*/ 4722415 h 6858000"/>
              <a:gd name="connsiteX5" fmla="*/ 8937785 w 9705717"/>
              <a:gd name="connsiteY5" fmla="*/ 6619105 h 6858000"/>
              <a:gd name="connsiteX6" fmla="*/ 8749280 w 9705717"/>
              <a:gd name="connsiteY6" fmla="*/ 6858000 h 6858000"/>
              <a:gd name="connsiteX7" fmla="*/ 0 w 9705717"/>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05717" h="6858000">
                <a:moveTo>
                  <a:pt x="0" y="0"/>
                </a:moveTo>
                <a:lnTo>
                  <a:pt x="8892014" y="0"/>
                </a:lnTo>
                <a:lnTo>
                  <a:pt x="8948109" y="119185"/>
                </a:lnTo>
                <a:cubicBezTo>
                  <a:pt x="9080774" y="406683"/>
                  <a:pt x="9216041" y="706568"/>
                  <a:pt x="9361712" y="1009060"/>
                </a:cubicBezTo>
                <a:cubicBezTo>
                  <a:pt x="9986018" y="2093861"/>
                  <a:pt x="9569814" y="4346908"/>
                  <a:pt x="9569814" y="4722415"/>
                </a:cubicBezTo>
                <a:cubicBezTo>
                  <a:pt x="9569814" y="5635108"/>
                  <a:pt x="9260912" y="6189243"/>
                  <a:pt x="8937785" y="6619105"/>
                </a:cubicBezTo>
                <a:lnTo>
                  <a:pt x="8749280"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C0B6B5E7-8145-4401-813B-EB654935A893}"/>
              </a:ext>
            </a:extLst>
          </p:cNvPr>
          <p:cNvSpPr>
            <a:spLocks noGrp="1"/>
          </p:cNvSpPr>
          <p:nvPr>
            <p:ph type="title"/>
          </p:nvPr>
        </p:nvSpPr>
        <p:spPr>
          <a:xfrm>
            <a:off x="720000" y="972322"/>
            <a:ext cx="6911974" cy="1477328"/>
          </a:xfrm>
        </p:spPr>
        <p:txBody>
          <a:bodyPr wrap="square" anchor="ctr">
            <a:noAutofit/>
          </a:bodyPr>
          <a:lstStyle/>
          <a:p>
            <a:r>
              <a:rPr lang="en-GB" sz="5000" b="1">
                <a:ea typeface="+mj-lt"/>
                <a:cs typeface="+mj-lt"/>
              </a:rPr>
              <a:t>TEAM MEMBERS</a:t>
            </a:r>
            <a:endParaRPr lang="en-US" sz="5000"/>
          </a:p>
          <a:p>
            <a:br>
              <a:rPr lang="en-US" sz="5000"/>
            </a:br>
            <a:endParaRPr lang="en-US" sz="5000"/>
          </a:p>
        </p:txBody>
      </p:sp>
      <p:sp>
        <p:nvSpPr>
          <p:cNvPr id="3" name="Content Placeholder 2">
            <a:extLst>
              <a:ext uri="{FF2B5EF4-FFF2-40B4-BE49-F238E27FC236}">
                <a16:creationId xmlns:a16="http://schemas.microsoft.com/office/drawing/2014/main" id="{016F4056-92E3-4B5B-8C3F-7D87CB909046}"/>
              </a:ext>
            </a:extLst>
          </p:cNvPr>
          <p:cNvSpPr>
            <a:spLocks noGrp="1"/>
          </p:cNvSpPr>
          <p:nvPr>
            <p:ph idx="1"/>
          </p:nvPr>
        </p:nvSpPr>
        <p:spPr>
          <a:xfrm>
            <a:off x="720000" y="2541600"/>
            <a:ext cx="6911975" cy="3216273"/>
          </a:xfrm>
        </p:spPr>
        <p:txBody>
          <a:bodyPr vert="horz" lIns="0" tIns="0" rIns="0" bIns="0" rtlCol="0">
            <a:normAutofit/>
          </a:bodyPr>
          <a:lstStyle/>
          <a:p>
            <a:r>
              <a:rPr lang="en-GB" sz="2500">
                <a:ea typeface="+mn-lt"/>
                <a:cs typeface="+mn-lt"/>
              </a:rPr>
              <a:t>Abhinav Marwaha</a:t>
            </a:r>
            <a:endParaRPr lang="en-GB" sz="2500"/>
          </a:p>
          <a:p>
            <a:r>
              <a:rPr lang="en-GB" sz="2500" err="1">
                <a:ea typeface="+mn-lt"/>
                <a:cs typeface="+mn-lt"/>
              </a:rPr>
              <a:t>Sukaran</a:t>
            </a:r>
            <a:r>
              <a:rPr lang="en-GB" sz="2500">
                <a:ea typeface="+mn-lt"/>
                <a:cs typeface="+mn-lt"/>
              </a:rPr>
              <a:t> Kant</a:t>
            </a:r>
          </a:p>
          <a:p>
            <a:r>
              <a:rPr lang="en-GB" sz="2500">
                <a:ea typeface="+mn-lt"/>
                <a:cs typeface="+mn-lt"/>
              </a:rPr>
              <a:t>Akshit Garg</a:t>
            </a:r>
            <a:endParaRPr lang="en-GB" sz="2500"/>
          </a:p>
          <a:p>
            <a:r>
              <a:rPr lang="en-GB" sz="2500">
                <a:ea typeface="+mn-lt"/>
                <a:cs typeface="+mn-lt"/>
              </a:rPr>
              <a:t>Avneesh Goyal</a:t>
            </a:r>
            <a:endParaRPr lang="en-GB" sz="2500"/>
          </a:p>
        </p:txBody>
      </p:sp>
      <p:sp>
        <p:nvSpPr>
          <p:cNvPr id="14" name="Freeform 10">
            <a:extLst>
              <a:ext uri="{FF2B5EF4-FFF2-40B4-BE49-F238E27FC236}">
                <a16:creationId xmlns:a16="http://schemas.microsoft.com/office/drawing/2014/main" id="{15BE2CF8-7196-4BC3-B312-B0EE486D9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8226571" y="2916066"/>
            <a:ext cx="3518890" cy="3293724"/>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9762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A3E2477-CB24-4FE6-B9C0-F9800FF83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965638C-2268-4A1B-96C3-95E79EF44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338BB7-2F91-46E1-94E3-B5BD6DA954DD}"/>
              </a:ext>
            </a:extLst>
          </p:cNvPr>
          <p:cNvSpPr>
            <a:spLocks noGrp="1"/>
          </p:cNvSpPr>
          <p:nvPr>
            <p:ph type="title"/>
          </p:nvPr>
        </p:nvSpPr>
        <p:spPr>
          <a:xfrm>
            <a:off x="720000" y="619200"/>
            <a:ext cx="4991961" cy="1477328"/>
          </a:xfrm>
        </p:spPr>
        <p:txBody>
          <a:bodyPr wrap="square" anchor="ctr">
            <a:normAutofit/>
          </a:bodyPr>
          <a:lstStyle/>
          <a:p>
            <a:r>
              <a:rPr lang="en-US" sz="4500"/>
              <a:t>Data Flow</a:t>
            </a:r>
          </a:p>
        </p:txBody>
      </p:sp>
      <p:sp useBgFill="1">
        <p:nvSpPr>
          <p:cNvPr id="15" name="Freeform: Shape 14">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pic>
        <p:nvPicPr>
          <p:cNvPr id="4" name="Picture 4">
            <a:extLst>
              <a:ext uri="{FF2B5EF4-FFF2-40B4-BE49-F238E27FC236}">
                <a16:creationId xmlns:a16="http://schemas.microsoft.com/office/drawing/2014/main" id="{66848726-DF31-4188-8876-411ED6BA1382}"/>
              </a:ext>
            </a:extLst>
          </p:cNvPr>
          <p:cNvPicPr>
            <a:picLocks noChangeAspect="1"/>
          </p:cNvPicPr>
          <p:nvPr/>
        </p:nvPicPr>
        <p:blipFill>
          <a:blip r:embed="rId2"/>
          <a:stretch>
            <a:fillRect/>
          </a:stretch>
        </p:blipFill>
        <p:spPr>
          <a:xfrm>
            <a:off x="4639260" y="1177455"/>
            <a:ext cx="5501341" cy="5200672"/>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339469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38E27F7-3F29-47F0-B30F-585059182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B16CD8D-2899-43D9-995B-DD1278D6B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7F38A32B-CAD5-4D19-8E90-F63EB6902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42615" y="342615"/>
            <a:ext cx="6858000" cy="6172768"/>
          </a:xfrm>
          <a:custGeom>
            <a:avLst/>
            <a:gdLst>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4440498 w 6858000"/>
              <a:gd name="connsiteY4" fmla="*/ 5734742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0" fmla="*/ 6858000 w 6858000"/>
              <a:gd name="connsiteY0" fmla="*/ 0 h 5878098"/>
              <a:gd name="connsiteX1" fmla="*/ 6858000 w 6858000"/>
              <a:gd name="connsiteY1" fmla="*/ 5780582 h 5878098"/>
              <a:gd name="connsiteX2" fmla="*/ 6766523 w 6858000"/>
              <a:gd name="connsiteY2" fmla="*/ 5777266 h 5878098"/>
              <a:gd name="connsiteX3" fmla="*/ 5437222 w 6858000"/>
              <a:gd name="connsiteY3" fmla="*/ 5734742 h 5878098"/>
              <a:gd name="connsiteX4" fmla="*/ 4440498 w 6858000"/>
              <a:gd name="connsiteY4" fmla="*/ 5734742 h 5878098"/>
              <a:gd name="connsiteX5" fmla="*/ 582209 w 6858000"/>
              <a:gd name="connsiteY5" fmla="*/ 4121983 h 5878098"/>
              <a:gd name="connsiteX6" fmla="*/ 73548 w 6858000"/>
              <a:gd name="connsiteY6" fmla="*/ 3184291 h 5878098"/>
              <a:gd name="connsiteX7" fmla="*/ 0 w 6858000"/>
              <a:gd name="connsiteY7" fmla="*/ 2994994 h 5878098"/>
              <a:gd name="connsiteX8" fmla="*/ 0 w 6858000"/>
              <a:gd name="connsiteY8" fmla="*/ 0 h 5878098"/>
              <a:gd name="connsiteX9" fmla="*/ 6858000 w 6858000"/>
              <a:gd name="connsiteY9" fmla="*/ 0 h 5878098"/>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959581 w 6858000"/>
              <a:gd name="connsiteY5" fmla="*/ 4373609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3010841 w 6858000"/>
              <a:gd name="connsiteY3" fmla="*/ 5469518 h 5780582"/>
              <a:gd name="connsiteX4" fmla="*/ 959581 w 6858000"/>
              <a:gd name="connsiteY4" fmla="*/ 4373609 h 5780582"/>
              <a:gd name="connsiteX5" fmla="*/ 0 w 6858000"/>
              <a:gd name="connsiteY5" fmla="*/ 2994994 h 5780582"/>
              <a:gd name="connsiteX6" fmla="*/ 0 w 6858000"/>
              <a:gd name="connsiteY6" fmla="*/ 0 h 5780582"/>
              <a:gd name="connsiteX7" fmla="*/ 6858000 w 6858000"/>
              <a:gd name="connsiteY7"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264841 w 6858000"/>
              <a:gd name="connsiteY2" fmla="*/ 5442316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4516"/>
              <a:gd name="connsiteX1" fmla="*/ 6858000 w 6858000"/>
              <a:gd name="connsiteY1" fmla="*/ 5780582 h 5784516"/>
              <a:gd name="connsiteX2" fmla="*/ 3264841 w 6858000"/>
              <a:gd name="connsiteY2" fmla="*/ 5442316 h 5784516"/>
              <a:gd name="connsiteX3" fmla="*/ 959581 w 6858000"/>
              <a:gd name="connsiteY3" fmla="*/ 4373609 h 5784516"/>
              <a:gd name="connsiteX4" fmla="*/ 0 w 6858000"/>
              <a:gd name="connsiteY4" fmla="*/ 2994994 h 5784516"/>
              <a:gd name="connsiteX5" fmla="*/ 0 w 6858000"/>
              <a:gd name="connsiteY5" fmla="*/ 0 h 5784516"/>
              <a:gd name="connsiteX6" fmla="*/ 6858000 w 6858000"/>
              <a:gd name="connsiteY6" fmla="*/ 0 h 578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84516">
                <a:moveTo>
                  <a:pt x="6858000" y="0"/>
                </a:moveTo>
                <a:lnTo>
                  <a:pt x="6858000" y="5780582"/>
                </a:lnTo>
                <a:cubicBezTo>
                  <a:pt x="4704756" y="5812908"/>
                  <a:pt x="4198884" y="5641214"/>
                  <a:pt x="3264841" y="5442316"/>
                </a:cubicBezTo>
                <a:cubicBezTo>
                  <a:pt x="2330798" y="5243418"/>
                  <a:pt x="1503721" y="4781496"/>
                  <a:pt x="959581" y="4373609"/>
                </a:cubicBezTo>
                <a:cubicBezTo>
                  <a:pt x="415441" y="3965722"/>
                  <a:pt x="198635" y="3573180"/>
                  <a:pt x="0" y="2994994"/>
                </a:cubicBezTo>
                <a:lnTo>
                  <a:pt x="0" y="0"/>
                </a:lnTo>
                <a:lnTo>
                  <a:pt x="685800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E3014DE3-D4E1-4EA6-A5A1-D42B66A8682C}"/>
              </a:ext>
            </a:extLst>
          </p:cNvPr>
          <p:cNvSpPr>
            <a:spLocks noGrp="1"/>
          </p:cNvSpPr>
          <p:nvPr>
            <p:ph type="title"/>
          </p:nvPr>
        </p:nvSpPr>
        <p:spPr>
          <a:xfrm>
            <a:off x="720000" y="619201"/>
            <a:ext cx="5003800" cy="1477328"/>
          </a:xfrm>
        </p:spPr>
        <p:txBody>
          <a:bodyPr>
            <a:normAutofit/>
          </a:bodyPr>
          <a:lstStyle/>
          <a:p>
            <a:r>
              <a:rPr lang="en-US" sz="4500"/>
              <a:t>Data Flow Cont.</a:t>
            </a:r>
          </a:p>
        </p:txBody>
      </p:sp>
      <p:pic>
        <p:nvPicPr>
          <p:cNvPr id="4" name="Picture 4">
            <a:extLst>
              <a:ext uri="{FF2B5EF4-FFF2-40B4-BE49-F238E27FC236}">
                <a16:creationId xmlns:a16="http://schemas.microsoft.com/office/drawing/2014/main" id="{73EEE5ED-462D-4E1C-B5B7-7FA978E1D7AE}"/>
              </a:ext>
            </a:extLst>
          </p:cNvPr>
          <p:cNvPicPr>
            <a:picLocks noChangeAspect="1"/>
          </p:cNvPicPr>
          <p:nvPr/>
        </p:nvPicPr>
        <p:blipFill>
          <a:blip r:embed="rId2"/>
          <a:stretch>
            <a:fillRect/>
          </a:stretch>
        </p:blipFill>
        <p:spPr>
          <a:xfrm>
            <a:off x="4091356" y="722546"/>
            <a:ext cx="5158804" cy="5749991"/>
          </a:xfrm>
          <a:custGeom>
            <a:avLst/>
            <a:gdLst/>
            <a:ahLst/>
            <a:cxnLst/>
            <a:rect l="l" t="t" r="r" b="b"/>
            <a:pathLst>
              <a:path w="5015639" h="3501162">
                <a:moveTo>
                  <a:pt x="0" y="0"/>
                </a:moveTo>
                <a:lnTo>
                  <a:pt x="5015639" y="0"/>
                </a:lnTo>
                <a:lnTo>
                  <a:pt x="5015639" y="3501162"/>
                </a:lnTo>
                <a:lnTo>
                  <a:pt x="0" y="3501162"/>
                </a:lnTo>
                <a:close/>
              </a:path>
            </a:pathLst>
          </a:custGeom>
        </p:spPr>
      </p:pic>
    </p:spTree>
    <p:extLst>
      <p:ext uri="{BB962C8B-B14F-4D97-AF65-F5344CB8AC3E}">
        <p14:creationId xmlns:p14="http://schemas.microsoft.com/office/powerpoint/2010/main" val="3923263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D1CCC3C-EB52-47ED-B6AA-5F70D9215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C50CF-FE9D-459C-890F-56C32779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79C4E6F9-8A11-4E94-8423-966E9DF0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096624" cy="6858000"/>
          </a:xfrm>
          <a:custGeom>
            <a:avLst/>
            <a:gdLst>
              <a:gd name="connsiteX0" fmla="*/ 0 w 11096624"/>
              <a:gd name="connsiteY0" fmla="*/ 0 h 6858000"/>
              <a:gd name="connsiteX1" fmla="*/ 10869306 w 11096624"/>
              <a:gd name="connsiteY1" fmla="*/ 0 h 6858000"/>
              <a:gd name="connsiteX2" fmla="*/ 10932108 w 11096624"/>
              <a:gd name="connsiteY2" fmla="*/ 181114 h 6858000"/>
              <a:gd name="connsiteX3" fmla="*/ 10953136 w 11096624"/>
              <a:gd name="connsiteY3" fmla="*/ 3620675 h 6858000"/>
              <a:gd name="connsiteX4" fmla="*/ 9722723 w 11096624"/>
              <a:gd name="connsiteY4" fmla="*/ 6351879 h 6858000"/>
              <a:gd name="connsiteX5" fmla="*/ 9365083 w 11096624"/>
              <a:gd name="connsiteY5" fmla="*/ 6847267 h 6858000"/>
              <a:gd name="connsiteX6" fmla="*/ 9354506 w 11096624"/>
              <a:gd name="connsiteY6" fmla="*/ 6858000 h 6858000"/>
              <a:gd name="connsiteX7" fmla="*/ 0 w 1109662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6624" h="6858000">
                <a:moveTo>
                  <a:pt x="0" y="0"/>
                </a:moveTo>
                <a:lnTo>
                  <a:pt x="10869306" y="0"/>
                </a:lnTo>
                <a:lnTo>
                  <a:pt x="10932108" y="181114"/>
                </a:lnTo>
                <a:cubicBezTo>
                  <a:pt x="11289577" y="1409141"/>
                  <a:pt x="10953136" y="3273767"/>
                  <a:pt x="10953136" y="3620675"/>
                </a:cubicBezTo>
                <a:cubicBezTo>
                  <a:pt x="10953136" y="5162483"/>
                  <a:pt x="10118214" y="5735156"/>
                  <a:pt x="9722723" y="6351879"/>
                </a:cubicBezTo>
                <a:cubicBezTo>
                  <a:pt x="9656808" y="6500554"/>
                  <a:pt x="9530643" y="6669361"/>
                  <a:pt x="9365083" y="6847267"/>
                </a:cubicBezTo>
                <a:lnTo>
                  <a:pt x="9354506" y="6858000"/>
                </a:lnTo>
                <a:lnTo>
                  <a:pt x="0" y="6858000"/>
                </a:lnTo>
                <a:close/>
              </a:path>
            </a:pathLst>
          </a:custGeom>
          <a:ln>
            <a:noFill/>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2" name="Title 1">
            <a:extLst>
              <a:ext uri="{FF2B5EF4-FFF2-40B4-BE49-F238E27FC236}">
                <a16:creationId xmlns:a16="http://schemas.microsoft.com/office/drawing/2014/main" id="{4721F1B0-8F04-4969-AFA0-DB4D728998C5}"/>
              </a:ext>
            </a:extLst>
          </p:cNvPr>
          <p:cNvSpPr>
            <a:spLocks noGrp="1"/>
          </p:cNvSpPr>
          <p:nvPr>
            <p:ph type="title"/>
          </p:nvPr>
        </p:nvSpPr>
        <p:spPr>
          <a:xfrm>
            <a:off x="720000" y="619200"/>
            <a:ext cx="6923812" cy="1477328"/>
          </a:xfrm>
        </p:spPr>
        <p:txBody>
          <a:bodyPr wrap="square" anchor="ctr">
            <a:normAutofit/>
          </a:bodyPr>
          <a:lstStyle/>
          <a:p>
            <a:r>
              <a:rPr lang="en-US" sz="4500"/>
              <a:t>Data Flow Cont.</a:t>
            </a:r>
          </a:p>
        </p:txBody>
      </p:sp>
      <p:pic>
        <p:nvPicPr>
          <p:cNvPr id="4" name="Picture 4">
            <a:extLst>
              <a:ext uri="{FF2B5EF4-FFF2-40B4-BE49-F238E27FC236}">
                <a16:creationId xmlns:a16="http://schemas.microsoft.com/office/drawing/2014/main" id="{AA375EF9-B4E0-4B02-92F4-C547BBF42827}"/>
              </a:ext>
            </a:extLst>
          </p:cNvPr>
          <p:cNvPicPr>
            <a:picLocks noChangeAspect="1"/>
          </p:cNvPicPr>
          <p:nvPr/>
        </p:nvPicPr>
        <p:blipFill>
          <a:blip r:embed="rId2"/>
          <a:stretch>
            <a:fillRect/>
          </a:stretch>
        </p:blipFill>
        <p:spPr>
          <a:xfrm>
            <a:off x="4306181" y="729764"/>
            <a:ext cx="4879820" cy="5622126"/>
          </a:xfrm>
          <a:custGeom>
            <a:avLst/>
            <a:gdLst/>
            <a:ahLst/>
            <a:cxnLst/>
            <a:rect l="l" t="t" r="r" b="b"/>
            <a:pathLst>
              <a:path w="3095625" h="5409338">
                <a:moveTo>
                  <a:pt x="0" y="0"/>
                </a:moveTo>
                <a:lnTo>
                  <a:pt x="3095625" y="0"/>
                </a:lnTo>
                <a:lnTo>
                  <a:pt x="3095625" y="5409338"/>
                </a:lnTo>
                <a:lnTo>
                  <a:pt x="0" y="5409338"/>
                </a:lnTo>
                <a:close/>
              </a:path>
            </a:pathLst>
          </a:custGeom>
        </p:spPr>
      </p:pic>
    </p:spTree>
    <p:extLst>
      <p:ext uri="{BB962C8B-B14F-4D97-AF65-F5344CB8AC3E}">
        <p14:creationId xmlns:p14="http://schemas.microsoft.com/office/powerpoint/2010/main" val="3276124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99D89EBB-72B3-43C9-BAA0-C3D3A97AD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A6BA549-E7EA-4091-94B3-7B2B3044E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9C1365-9B92-4091-86A8-338C70C8DB39}"/>
              </a:ext>
            </a:extLst>
          </p:cNvPr>
          <p:cNvSpPr>
            <a:spLocks noGrp="1"/>
          </p:cNvSpPr>
          <p:nvPr>
            <p:ph type="title"/>
          </p:nvPr>
        </p:nvSpPr>
        <p:spPr>
          <a:xfrm>
            <a:off x="1349567" y="619199"/>
            <a:ext cx="9492866" cy="576000"/>
          </a:xfrm>
        </p:spPr>
        <p:txBody>
          <a:bodyPr vert="horz" wrap="square" lIns="0" tIns="0" rIns="0" bIns="0" rtlCol="0" anchor="t" anchorCtr="0">
            <a:noAutofit/>
          </a:bodyPr>
          <a:lstStyle/>
          <a:p>
            <a:pPr algn="ctr">
              <a:lnSpc>
                <a:spcPct val="100000"/>
              </a:lnSpc>
            </a:pPr>
            <a:r>
              <a:rPr lang="en-US" sz="4500" spc="-100"/>
              <a:t>Data Stores</a:t>
            </a:r>
          </a:p>
        </p:txBody>
      </p:sp>
      <p:sp>
        <p:nvSpPr>
          <p:cNvPr id="3" name="Content Placeholder 2">
            <a:extLst>
              <a:ext uri="{FF2B5EF4-FFF2-40B4-BE49-F238E27FC236}">
                <a16:creationId xmlns:a16="http://schemas.microsoft.com/office/drawing/2014/main" id="{51A5D9E6-F311-40C6-9174-73EEEB8AEB56}"/>
              </a:ext>
            </a:extLst>
          </p:cNvPr>
          <p:cNvSpPr>
            <a:spLocks noGrp="1"/>
          </p:cNvSpPr>
          <p:nvPr>
            <p:ph idx="1"/>
          </p:nvPr>
        </p:nvSpPr>
        <p:spPr>
          <a:xfrm>
            <a:off x="1349568" y="1534744"/>
            <a:ext cx="9492866" cy="340414"/>
          </a:xfrm>
        </p:spPr>
        <p:txBody>
          <a:bodyPr vert="horz" wrap="square" lIns="0" tIns="0" rIns="0" bIns="0" rtlCol="0" anchor="t">
            <a:noAutofit/>
          </a:bodyPr>
          <a:lstStyle/>
          <a:p>
            <a:pPr marL="0" indent="0" algn="ctr">
              <a:buNone/>
            </a:pPr>
            <a:r>
              <a:rPr lang="en-US" sz="3500">
                <a:solidFill>
                  <a:srgbClr val="FFFFFF"/>
                </a:solidFill>
              </a:rPr>
              <a:t>Issue</a:t>
            </a:r>
          </a:p>
        </p:txBody>
      </p:sp>
      <p:grpSp>
        <p:nvGrpSpPr>
          <p:cNvPr id="15" name="Group 14">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6"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7"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0" name="Group 19">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21"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2"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useBgFill="1">
        <p:nvSpPr>
          <p:cNvPr id="25" name="Freeform: Shape 24">
            <a:extLst>
              <a:ext uri="{FF2B5EF4-FFF2-40B4-BE49-F238E27FC236}">
                <a16:creationId xmlns:a16="http://schemas.microsoft.com/office/drawing/2014/main" id="{613F3963-915E-4812-8B39-BE6EA7CC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4524375" y="-809624"/>
            <a:ext cx="3143251" cy="12192001"/>
          </a:xfrm>
          <a:custGeom>
            <a:avLst/>
            <a:gdLst>
              <a:gd name="connsiteX0" fmla="*/ 508 w 2932134"/>
              <a:gd name="connsiteY0" fmla="*/ 4431100 h 12192000"/>
              <a:gd name="connsiteX1" fmla="*/ 137030 w 2932134"/>
              <a:gd name="connsiteY1" fmla="*/ 177371 h 12192000"/>
              <a:gd name="connsiteX2" fmla="*/ 145443 w 2932134"/>
              <a:gd name="connsiteY2" fmla="*/ 0 h 12192000"/>
              <a:gd name="connsiteX3" fmla="*/ 2932134 w 2932134"/>
              <a:gd name="connsiteY3" fmla="*/ 0 h 12192000"/>
              <a:gd name="connsiteX4" fmla="*/ 2932133 w 2932134"/>
              <a:gd name="connsiteY4" fmla="*/ 12192000 h 12192000"/>
              <a:gd name="connsiteX5" fmla="*/ 172151 w 2932134"/>
              <a:gd name="connsiteY5" fmla="*/ 12192000 h 12192000"/>
              <a:gd name="connsiteX6" fmla="*/ 169761 w 2932134"/>
              <a:gd name="connsiteY6" fmla="*/ 12180928 h 12192000"/>
              <a:gd name="connsiteX7" fmla="*/ 169761 w 2932134"/>
              <a:gd name="connsiteY7" fmla="*/ 7234593 h 12192000"/>
              <a:gd name="connsiteX8" fmla="*/ 508 w 2932134"/>
              <a:gd name="connsiteY8" fmla="*/ 44311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2134" h="12192000">
                <a:moveTo>
                  <a:pt x="508" y="4431100"/>
                </a:moveTo>
                <a:cubicBezTo>
                  <a:pt x="-7698" y="2846728"/>
                  <a:pt x="85554" y="1238574"/>
                  <a:pt x="137030" y="177371"/>
                </a:cubicBezTo>
                <a:lnTo>
                  <a:pt x="145443" y="0"/>
                </a:lnTo>
                <a:lnTo>
                  <a:pt x="2932134" y="0"/>
                </a:lnTo>
                <a:lnTo>
                  <a:pt x="2932133" y="12192000"/>
                </a:lnTo>
                <a:lnTo>
                  <a:pt x="172151" y="12192000"/>
                </a:lnTo>
                <a:lnTo>
                  <a:pt x="169761" y="12180928"/>
                </a:lnTo>
                <a:cubicBezTo>
                  <a:pt x="169761" y="11800439"/>
                  <a:pt x="169761" y="10278492"/>
                  <a:pt x="169761" y="7234593"/>
                </a:cubicBezTo>
                <a:cubicBezTo>
                  <a:pt x="50398" y="6402277"/>
                  <a:pt x="5637" y="5421334"/>
                  <a:pt x="508" y="4431100"/>
                </a:cubicBez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pic>
        <p:nvPicPr>
          <p:cNvPr id="4" name="Picture 4">
            <a:extLst>
              <a:ext uri="{FF2B5EF4-FFF2-40B4-BE49-F238E27FC236}">
                <a16:creationId xmlns:a16="http://schemas.microsoft.com/office/drawing/2014/main" id="{DF3DC279-3E06-4B55-A921-7C0DB30FD76A}"/>
              </a:ext>
            </a:extLst>
          </p:cNvPr>
          <p:cNvPicPr>
            <a:picLocks noChangeAspect="1"/>
          </p:cNvPicPr>
          <p:nvPr/>
        </p:nvPicPr>
        <p:blipFill rotWithShape="1">
          <a:blip r:embed="rId2"/>
          <a:srcRect t="8848" b="4057"/>
          <a:stretch/>
        </p:blipFill>
        <p:spPr>
          <a:xfrm>
            <a:off x="2109459" y="2979006"/>
            <a:ext cx="7973103" cy="2623918"/>
          </a:xfrm>
          <a:custGeom>
            <a:avLst/>
            <a:gdLst/>
            <a:ahLst/>
            <a:cxnLst/>
            <a:rect l="l" t="t" r="r" b="b"/>
            <a:pathLst>
              <a:path w="12192000" h="4008527">
                <a:moveTo>
                  <a:pt x="4189346" y="67"/>
                </a:moveTo>
                <a:cubicBezTo>
                  <a:pt x="6609616" y="-2813"/>
                  <a:pt x="11142685" y="89351"/>
                  <a:pt x="11767395" y="89351"/>
                </a:cubicBezTo>
                <a:cubicBezTo>
                  <a:pt x="11866707" y="89351"/>
                  <a:pt x="11953607" y="89351"/>
                  <a:pt x="12029645" y="89351"/>
                </a:cubicBezTo>
                <a:lnTo>
                  <a:pt x="12192000" y="89351"/>
                </a:lnTo>
                <a:lnTo>
                  <a:pt x="12192000" y="3985854"/>
                </a:lnTo>
                <a:lnTo>
                  <a:pt x="12191997" y="3985854"/>
                </a:lnTo>
                <a:lnTo>
                  <a:pt x="12191997" y="3974419"/>
                </a:lnTo>
                <a:lnTo>
                  <a:pt x="12184243" y="3974470"/>
                </a:lnTo>
                <a:cubicBezTo>
                  <a:pt x="11170126" y="3981070"/>
                  <a:pt x="9547540" y="3991630"/>
                  <a:pt x="6951408" y="4008527"/>
                </a:cubicBezTo>
                <a:cubicBezTo>
                  <a:pt x="6951408" y="4008527"/>
                  <a:pt x="6951408" y="4008527"/>
                  <a:pt x="3941397" y="3963467"/>
                </a:cubicBezTo>
                <a:cubicBezTo>
                  <a:pt x="3941397" y="3963467"/>
                  <a:pt x="3941397" y="3963467"/>
                  <a:pt x="1332721" y="3963467"/>
                </a:cubicBezTo>
                <a:cubicBezTo>
                  <a:pt x="1232387" y="3963467"/>
                  <a:pt x="831053" y="3963467"/>
                  <a:pt x="329384" y="3963467"/>
                </a:cubicBezTo>
                <a:lnTo>
                  <a:pt x="0" y="3969926"/>
                </a:lnTo>
                <a:lnTo>
                  <a:pt x="0" y="40691"/>
                </a:lnTo>
                <a:lnTo>
                  <a:pt x="20858" y="40713"/>
                </a:lnTo>
                <a:cubicBezTo>
                  <a:pt x="1271033" y="41633"/>
                  <a:pt x="2406326" y="39179"/>
                  <a:pt x="2925316" y="19546"/>
                </a:cubicBezTo>
                <a:cubicBezTo>
                  <a:pt x="3184813" y="6458"/>
                  <a:pt x="3630821" y="732"/>
                  <a:pt x="4189346" y="67"/>
                </a:cubicBezTo>
                <a:close/>
              </a:path>
            </a:pathLst>
          </a:custGeom>
        </p:spPr>
      </p:pic>
    </p:spTree>
    <p:extLst>
      <p:ext uri="{BB962C8B-B14F-4D97-AF65-F5344CB8AC3E}">
        <p14:creationId xmlns:p14="http://schemas.microsoft.com/office/powerpoint/2010/main" val="287111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FD7C1F2-7DBE-437E-8052-D297EC4C27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E4F2AC3-C1A2-442B-8820-83458DF63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3CC607-37D6-4475-9405-97D5847057C6}"/>
              </a:ext>
            </a:extLst>
          </p:cNvPr>
          <p:cNvSpPr>
            <a:spLocks noGrp="1"/>
          </p:cNvSpPr>
          <p:nvPr>
            <p:ph type="title"/>
          </p:nvPr>
        </p:nvSpPr>
        <p:spPr>
          <a:xfrm>
            <a:off x="8507268" y="544859"/>
            <a:ext cx="3095626" cy="1476000"/>
          </a:xfrm>
        </p:spPr>
        <p:txBody>
          <a:bodyPr>
            <a:normAutofit/>
          </a:bodyPr>
          <a:lstStyle/>
          <a:p>
            <a:r>
              <a:rPr lang="en-US" err="1"/>
              <a:t>NGO_details</a:t>
            </a:r>
          </a:p>
        </p:txBody>
      </p:sp>
      <p:sp useBgFill="1">
        <p:nvSpPr>
          <p:cNvPr id="16" name="Freeform: Shape 15">
            <a:extLst>
              <a:ext uri="{FF2B5EF4-FFF2-40B4-BE49-F238E27FC236}">
                <a16:creationId xmlns:a16="http://schemas.microsoft.com/office/drawing/2014/main" id="{4E72FC12-F689-4F34-A30A-3F6269D88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36838"/>
            <a:ext cx="12192000" cy="4221162"/>
          </a:xfrm>
          <a:custGeom>
            <a:avLst/>
            <a:gdLst>
              <a:gd name="connsiteX0" fmla="*/ 4128886 w 12192000"/>
              <a:gd name="connsiteY0" fmla="*/ 0 h 4430824"/>
              <a:gd name="connsiteX1" fmla="*/ 11509762 w 12192000"/>
              <a:gd name="connsiteY1" fmla="*/ 91920 h 4430824"/>
              <a:gd name="connsiteX2" fmla="*/ 11957889 w 12192000"/>
              <a:gd name="connsiteY2" fmla="*/ 97501 h 4430824"/>
              <a:gd name="connsiteX3" fmla="*/ 12192000 w 12192000"/>
              <a:gd name="connsiteY3" fmla="*/ 100417 h 4430824"/>
              <a:gd name="connsiteX4" fmla="*/ 12192000 w 12192000"/>
              <a:gd name="connsiteY4" fmla="*/ 4430824 h 4430824"/>
              <a:gd name="connsiteX5" fmla="*/ 14444 w 12192000"/>
              <a:gd name="connsiteY5" fmla="*/ 4430824 h 4430824"/>
              <a:gd name="connsiteX6" fmla="*/ 0 w 12192000"/>
              <a:gd name="connsiteY6" fmla="*/ 42862 h 4430824"/>
              <a:gd name="connsiteX7" fmla="*/ 147411 w 12192000"/>
              <a:gd name="connsiteY7" fmla="*/ 44699 h 4430824"/>
              <a:gd name="connsiteX8" fmla="*/ 1174227 w 12192000"/>
              <a:gd name="connsiteY8" fmla="*/ 57486 h 4430824"/>
              <a:gd name="connsiteX9" fmla="*/ 2017755 w 12192000"/>
              <a:gd name="connsiteY9" fmla="*/ 67992 h 4430824"/>
              <a:gd name="connsiteX10" fmla="*/ 4128886 w 12192000"/>
              <a:gd name="connsiteY10" fmla="*/ 0 h 4430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430824">
                <a:moveTo>
                  <a:pt x="4128886" y="0"/>
                </a:moveTo>
                <a:cubicBezTo>
                  <a:pt x="4128886" y="0"/>
                  <a:pt x="4128886" y="0"/>
                  <a:pt x="11509762" y="91920"/>
                </a:cubicBezTo>
                <a:cubicBezTo>
                  <a:pt x="11615204" y="93233"/>
                  <a:pt x="11773367" y="95203"/>
                  <a:pt x="11957889" y="97501"/>
                </a:cubicBezTo>
                <a:lnTo>
                  <a:pt x="12192000" y="100417"/>
                </a:lnTo>
                <a:lnTo>
                  <a:pt x="12192000" y="4430824"/>
                </a:lnTo>
                <a:lnTo>
                  <a:pt x="14444" y="4430824"/>
                </a:lnTo>
                <a:lnTo>
                  <a:pt x="0" y="42862"/>
                </a:lnTo>
                <a:lnTo>
                  <a:pt x="147411" y="44699"/>
                </a:lnTo>
                <a:cubicBezTo>
                  <a:pt x="511924" y="49238"/>
                  <a:pt x="857902" y="53547"/>
                  <a:pt x="1174227" y="57486"/>
                </a:cubicBezTo>
                <a:cubicBezTo>
                  <a:pt x="1174227" y="57486"/>
                  <a:pt x="1174227" y="57486"/>
                  <a:pt x="2017755" y="67992"/>
                </a:cubicBezTo>
                <a:cubicBezTo>
                  <a:pt x="2017755" y="67992"/>
                  <a:pt x="2017755" y="67992"/>
                  <a:pt x="4128886"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a:extLst>
              <a:ext uri="{FF2B5EF4-FFF2-40B4-BE49-F238E27FC236}">
                <a16:creationId xmlns:a16="http://schemas.microsoft.com/office/drawing/2014/main" id="{7F555513-CAE5-47F2-91A5-90C3BD2280F4}"/>
              </a:ext>
            </a:extLst>
          </p:cNvPr>
          <p:cNvPicPr>
            <a:picLocks noChangeAspect="1"/>
          </p:cNvPicPr>
          <p:nvPr/>
        </p:nvPicPr>
        <p:blipFill>
          <a:blip r:embed="rId2"/>
          <a:stretch>
            <a:fillRect/>
          </a:stretch>
        </p:blipFill>
        <p:spPr>
          <a:xfrm>
            <a:off x="827931" y="415345"/>
            <a:ext cx="4689516" cy="5546095"/>
          </a:xfrm>
          <a:custGeom>
            <a:avLst/>
            <a:gdLst/>
            <a:ahLst/>
            <a:cxnLst/>
            <a:rect l="l" t="t" r="r" b="b"/>
            <a:pathLst>
              <a:path w="5184162" h="3501162">
                <a:moveTo>
                  <a:pt x="0" y="0"/>
                </a:moveTo>
                <a:lnTo>
                  <a:pt x="5184162" y="0"/>
                </a:lnTo>
                <a:lnTo>
                  <a:pt x="5184162" y="3501162"/>
                </a:lnTo>
                <a:lnTo>
                  <a:pt x="0" y="3501162"/>
                </a:lnTo>
                <a:close/>
              </a:path>
            </a:pathLst>
          </a:custGeom>
        </p:spPr>
      </p:pic>
      <p:pic>
        <p:nvPicPr>
          <p:cNvPr id="5" name="Picture 5">
            <a:extLst>
              <a:ext uri="{FF2B5EF4-FFF2-40B4-BE49-F238E27FC236}">
                <a16:creationId xmlns:a16="http://schemas.microsoft.com/office/drawing/2014/main" id="{380EB835-0857-46DF-A311-2DB29BA95133}"/>
              </a:ext>
            </a:extLst>
          </p:cNvPr>
          <p:cNvPicPr>
            <a:picLocks noChangeAspect="1"/>
          </p:cNvPicPr>
          <p:nvPr/>
        </p:nvPicPr>
        <p:blipFill>
          <a:blip r:embed="rId3"/>
          <a:stretch>
            <a:fillRect/>
          </a:stretch>
        </p:blipFill>
        <p:spPr>
          <a:xfrm>
            <a:off x="6264161" y="3955064"/>
            <a:ext cx="5184163" cy="1477486"/>
          </a:xfrm>
          <a:custGeom>
            <a:avLst/>
            <a:gdLst/>
            <a:ahLst/>
            <a:cxnLst/>
            <a:rect l="l" t="t" r="r" b="b"/>
            <a:pathLst>
              <a:path w="5184163" h="3501162">
                <a:moveTo>
                  <a:pt x="0" y="0"/>
                </a:moveTo>
                <a:lnTo>
                  <a:pt x="5184163" y="0"/>
                </a:lnTo>
                <a:lnTo>
                  <a:pt x="5184163" y="3501162"/>
                </a:lnTo>
                <a:lnTo>
                  <a:pt x="0" y="3501162"/>
                </a:lnTo>
                <a:close/>
              </a:path>
            </a:pathLst>
          </a:custGeom>
        </p:spPr>
      </p:pic>
    </p:spTree>
    <p:extLst>
      <p:ext uri="{BB962C8B-B14F-4D97-AF65-F5344CB8AC3E}">
        <p14:creationId xmlns:p14="http://schemas.microsoft.com/office/powerpoint/2010/main" val="2423007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822F368-138D-4537-B730-F699CA3A8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45336FC-0055-4ABA-BB8E-7AF6FBDC7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C7C742-5386-4C68-A8B4-53D90F28C488}"/>
              </a:ext>
            </a:extLst>
          </p:cNvPr>
          <p:cNvSpPr>
            <a:spLocks noGrp="1"/>
          </p:cNvSpPr>
          <p:nvPr>
            <p:ph type="title"/>
          </p:nvPr>
        </p:nvSpPr>
        <p:spPr>
          <a:xfrm>
            <a:off x="1349567" y="619199"/>
            <a:ext cx="9492866" cy="576000"/>
          </a:xfrm>
        </p:spPr>
        <p:txBody>
          <a:bodyPr vert="horz" wrap="square" lIns="0" tIns="0" rIns="0" bIns="0" rtlCol="0" anchor="t" anchorCtr="0">
            <a:noAutofit/>
          </a:bodyPr>
          <a:lstStyle/>
          <a:p>
            <a:pPr algn="ctr">
              <a:lnSpc>
                <a:spcPct val="100000"/>
              </a:lnSpc>
            </a:pPr>
            <a:r>
              <a:rPr lang="en-US" sz="4500" spc="-100" err="1"/>
              <a:t>User_details</a:t>
            </a:r>
            <a:endParaRPr lang="en-US" sz="4500" spc="-100"/>
          </a:p>
        </p:txBody>
      </p:sp>
      <p:grpSp>
        <p:nvGrpSpPr>
          <p:cNvPr id="16" name="Group 15">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7"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1" name="Group 20">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22"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4" name="Picture 4">
            <a:extLst>
              <a:ext uri="{FF2B5EF4-FFF2-40B4-BE49-F238E27FC236}">
                <a16:creationId xmlns:a16="http://schemas.microsoft.com/office/drawing/2014/main" id="{2E26D3D5-7058-4885-962F-DD5D8E0FF174}"/>
              </a:ext>
            </a:extLst>
          </p:cNvPr>
          <p:cNvPicPr>
            <a:picLocks noGrp="1" noChangeAspect="1"/>
          </p:cNvPicPr>
          <p:nvPr>
            <p:ph idx="1"/>
          </p:nvPr>
        </p:nvPicPr>
        <p:blipFill>
          <a:blip r:embed="rId3"/>
          <a:stretch>
            <a:fillRect/>
          </a:stretch>
        </p:blipFill>
        <p:spPr>
          <a:xfrm>
            <a:off x="719999" y="2705865"/>
            <a:ext cx="5184162" cy="2993853"/>
          </a:xfrm>
          <a:custGeom>
            <a:avLst/>
            <a:gdLst/>
            <a:ahLst/>
            <a:cxnLst/>
            <a:rect l="l" t="t" r="r" b="b"/>
            <a:pathLst>
              <a:path w="5184162" h="3131903">
                <a:moveTo>
                  <a:pt x="0" y="0"/>
                </a:moveTo>
                <a:lnTo>
                  <a:pt x="5184162" y="0"/>
                </a:lnTo>
                <a:lnTo>
                  <a:pt x="5184162" y="3131903"/>
                </a:lnTo>
                <a:lnTo>
                  <a:pt x="0" y="3131903"/>
                </a:lnTo>
                <a:close/>
              </a:path>
            </a:pathLst>
          </a:custGeom>
        </p:spPr>
      </p:pic>
      <p:pic>
        <p:nvPicPr>
          <p:cNvPr id="5" name="Picture 5">
            <a:extLst>
              <a:ext uri="{FF2B5EF4-FFF2-40B4-BE49-F238E27FC236}">
                <a16:creationId xmlns:a16="http://schemas.microsoft.com/office/drawing/2014/main" id="{AF0A5D8D-92A8-4B03-BDD1-68C202932328}"/>
              </a:ext>
            </a:extLst>
          </p:cNvPr>
          <p:cNvPicPr>
            <a:picLocks noChangeAspect="1"/>
          </p:cNvPicPr>
          <p:nvPr/>
        </p:nvPicPr>
        <p:blipFill>
          <a:blip r:embed="rId4"/>
          <a:stretch>
            <a:fillRect/>
          </a:stretch>
        </p:blipFill>
        <p:spPr>
          <a:xfrm>
            <a:off x="6264162" y="3230760"/>
            <a:ext cx="5184163" cy="1944060"/>
          </a:xfrm>
          <a:custGeom>
            <a:avLst/>
            <a:gdLst/>
            <a:ahLst/>
            <a:cxnLst/>
            <a:rect l="l" t="t" r="r" b="b"/>
            <a:pathLst>
              <a:path w="5184163" h="3131903">
                <a:moveTo>
                  <a:pt x="0" y="0"/>
                </a:moveTo>
                <a:lnTo>
                  <a:pt x="5184163" y="0"/>
                </a:lnTo>
                <a:lnTo>
                  <a:pt x="5184163" y="3131903"/>
                </a:lnTo>
                <a:lnTo>
                  <a:pt x="0" y="3131903"/>
                </a:lnTo>
                <a:close/>
              </a:path>
            </a:pathLst>
          </a:custGeom>
        </p:spPr>
      </p:pic>
      <p:sp useBgFill="1">
        <p:nvSpPr>
          <p:cNvPr id="26" name="Freeform: Shape 25">
            <a:extLst>
              <a:ext uri="{FF2B5EF4-FFF2-40B4-BE49-F238E27FC236}">
                <a16:creationId xmlns:a16="http://schemas.microsoft.com/office/drawing/2014/main" id="{61DBDC3E-EFBF-429B-957B-6C76FFB44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480" y="359481"/>
            <a:ext cx="805041" cy="12192001"/>
          </a:xfrm>
          <a:custGeom>
            <a:avLst/>
            <a:gdLst>
              <a:gd name="connsiteX0" fmla="*/ 0 w 805041"/>
              <a:gd name="connsiteY0" fmla="*/ 12192001 h 12192001"/>
              <a:gd name="connsiteX1" fmla="*/ 2268 w 805041"/>
              <a:gd name="connsiteY1" fmla="*/ 11635931 h 12192001"/>
              <a:gd name="connsiteX2" fmla="*/ 39265 w 805041"/>
              <a:gd name="connsiteY2" fmla="*/ 9246579 h 12192001"/>
              <a:gd name="connsiteX3" fmla="*/ 79643 w 805041"/>
              <a:gd name="connsiteY3" fmla="*/ 7976300 h 12192001"/>
              <a:gd name="connsiteX4" fmla="*/ 39265 w 805041"/>
              <a:gd name="connsiteY4" fmla="*/ 7150621 h 12192001"/>
              <a:gd name="connsiteX5" fmla="*/ 39265 w 805041"/>
              <a:gd name="connsiteY5" fmla="*/ 6515481 h 12192001"/>
              <a:gd name="connsiteX6" fmla="*/ 39265 w 805041"/>
              <a:gd name="connsiteY6" fmla="*/ 4864121 h 12192001"/>
              <a:gd name="connsiteX7" fmla="*/ 79645 w 805041"/>
              <a:gd name="connsiteY7" fmla="*/ 2958705 h 12192001"/>
              <a:gd name="connsiteX8" fmla="*/ 54260 w 805041"/>
              <a:gd name="connsiteY8" fmla="*/ 203487 h 12192001"/>
              <a:gd name="connsiteX9" fmla="*/ 52385 w 805041"/>
              <a:gd name="connsiteY9" fmla="*/ 0 h 12192001"/>
              <a:gd name="connsiteX10" fmla="*/ 805041 w 805041"/>
              <a:gd name="connsiteY10" fmla="*/ 0 h 12192001"/>
              <a:gd name="connsiteX11" fmla="*/ 805040 w 805041"/>
              <a:gd name="connsiteY11"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041" h="12192001">
                <a:moveTo>
                  <a:pt x="0" y="12192001"/>
                </a:moveTo>
                <a:lnTo>
                  <a:pt x="2268" y="11635931"/>
                </a:lnTo>
                <a:cubicBezTo>
                  <a:pt x="6616" y="10932425"/>
                  <a:pt x="16553" y="10139742"/>
                  <a:pt x="39265" y="9246579"/>
                </a:cubicBezTo>
                <a:cubicBezTo>
                  <a:pt x="79643" y="7976300"/>
                  <a:pt x="79643" y="7976300"/>
                  <a:pt x="79643" y="7976300"/>
                </a:cubicBezTo>
                <a:cubicBezTo>
                  <a:pt x="79643" y="7722245"/>
                  <a:pt x="39265" y="7468190"/>
                  <a:pt x="39265" y="7150621"/>
                </a:cubicBezTo>
                <a:cubicBezTo>
                  <a:pt x="39265" y="6833051"/>
                  <a:pt x="39265" y="6578996"/>
                  <a:pt x="39265" y="6515481"/>
                </a:cubicBezTo>
                <a:cubicBezTo>
                  <a:pt x="39265" y="4864121"/>
                  <a:pt x="39265" y="4864121"/>
                  <a:pt x="39265" y="4864121"/>
                </a:cubicBezTo>
                <a:cubicBezTo>
                  <a:pt x="79645" y="2958705"/>
                  <a:pt x="79645" y="2958705"/>
                  <a:pt x="79645" y="2958705"/>
                </a:cubicBezTo>
                <a:cubicBezTo>
                  <a:pt x="68288" y="1726140"/>
                  <a:pt x="60126" y="840233"/>
                  <a:pt x="54260" y="203487"/>
                </a:cubicBezTo>
                <a:lnTo>
                  <a:pt x="52385" y="0"/>
                </a:lnTo>
                <a:lnTo>
                  <a:pt x="805041" y="0"/>
                </a:lnTo>
                <a:lnTo>
                  <a:pt x="805040" y="12192001"/>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3" name="TextBox 2">
            <a:extLst>
              <a:ext uri="{FF2B5EF4-FFF2-40B4-BE49-F238E27FC236}">
                <a16:creationId xmlns:a16="http://schemas.microsoft.com/office/drawing/2014/main" id="{9D76BBE9-4CD9-4EDD-A61F-538D340902E1}"/>
              </a:ext>
            </a:extLst>
          </p:cNvPr>
          <p:cNvSpPr txBox="1"/>
          <p:nvPr/>
        </p:nvSpPr>
        <p:spPr>
          <a:xfrm>
            <a:off x="2489770" y="4775769"/>
            <a:ext cx="851044" cy="246221"/>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solidFill>
                  <a:srgbClr val="000000"/>
                </a:solidFill>
                <a:latin typeface="Arial"/>
                <a:cs typeface="Arial"/>
              </a:rPr>
              <a:t>User Image</a:t>
            </a:r>
          </a:p>
        </p:txBody>
      </p:sp>
    </p:spTree>
    <p:extLst>
      <p:ext uri="{BB962C8B-B14F-4D97-AF65-F5344CB8AC3E}">
        <p14:creationId xmlns:p14="http://schemas.microsoft.com/office/powerpoint/2010/main" val="2812977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822F368-138D-4537-B730-F699CA3A8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45336FC-0055-4ABA-BB8E-7AF6FBDC7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38424A-50A3-41D6-84D9-3EC3EC9950CA}"/>
              </a:ext>
            </a:extLst>
          </p:cNvPr>
          <p:cNvSpPr>
            <a:spLocks noGrp="1"/>
          </p:cNvSpPr>
          <p:nvPr>
            <p:ph type="title"/>
          </p:nvPr>
        </p:nvSpPr>
        <p:spPr>
          <a:xfrm>
            <a:off x="1349567" y="619199"/>
            <a:ext cx="9492866" cy="576000"/>
          </a:xfrm>
        </p:spPr>
        <p:txBody>
          <a:bodyPr vert="horz" wrap="square" lIns="0" tIns="0" rIns="0" bIns="0" rtlCol="0" anchor="t" anchorCtr="0">
            <a:noAutofit/>
          </a:bodyPr>
          <a:lstStyle/>
          <a:p>
            <a:pPr algn="ctr">
              <a:lnSpc>
                <a:spcPct val="100000"/>
              </a:lnSpc>
            </a:pPr>
            <a:r>
              <a:rPr lang="en-US" sz="4500" spc="-100" err="1"/>
              <a:t>Product_details</a:t>
            </a:r>
            <a:endParaRPr lang="en-US" sz="4500" spc="-100"/>
          </a:p>
        </p:txBody>
      </p:sp>
      <p:grpSp>
        <p:nvGrpSpPr>
          <p:cNvPr id="16" name="Group 15">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7"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1" name="Group 20">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22"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5" name="Picture 5">
            <a:extLst>
              <a:ext uri="{FF2B5EF4-FFF2-40B4-BE49-F238E27FC236}">
                <a16:creationId xmlns:a16="http://schemas.microsoft.com/office/drawing/2014/main" id="{4A6B8436-734C-49A3-AF9B-BBA66BF444A3}"/>
              </a:ext>
            </a:extLst>
          </p:cNvPr>
          <p:cNvPicPr>
            <a:picLocks noChangeAspect="1"/>
          </p:cNvPicPr>
          <p:nvPr/>
        </p:nvPicPr>
        <p:blipFill>
          <a:blip r:embed="rId2"/>
          <a:stretch>
            <a:fillRect/>
          </a:stretch>
        </p:blipFill>
        <p:spPr>
          <a:xfrm>
            <a:off x="6264162" y="3016913"/>
            <a:ext cx="5184163" cy="2371754"/>
          </a:xfrm>
          <a:custGeom>
            <a:avLst/>
            <a:gdLst/>
            <a:ahLst/>
            <a:cxnLst/>
            <a:rect l="l" t="t" r="r" b="b"/>
            <a:pathLst>
              <a:path w="5184163" h="3131903">
                <a:moveTo>
                  <a:pt x="0" y="0"/>
                </a:moveTo>
                <a:lnTo>
                  <a:pt x="5184163" y="0"/>
                </a:lnTo>
                <a:lnTo>
                  <a:pt x="5184163" y="3131903"/>
                </a:lnTo>
                <a:lnTo>
                  <a:pt x="0" y="3131903"/>
                </a:lnTo>
                <a:close/>
              </a:path>
            </a:pathLst>
          </a:custGeom>
        </p:spPr>
      </p:pic>
      <p:sp useBgFill="1">
        <p:nvSpPr>
          <p:cNvPr id="26" name="Freeform: Shape 25">
            <a:extLst>
              <a:ext uri="{FF2B5EF4-FFF2-40B4-BE49-F238E27FC236}">
                <a16:creationId xmlns:a16="http://schemas.microsoft.com/office/drawing/2014/main" id="{61DBDC3E-EFBF-429B-957B-6C76FFB44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480" y="359481"/>
            <a:ext cx="805041" cy="12192001"/>
          </a:xfrm>
          <a:custGeom>
            <a:avLst/>
            <a:gdLst>
              <a:gd name="connsiteX0" fmla="*/ 0 w 805041"/>
              <a:gd name="connsiteY0" fmla="*/ 12192001 h 12192001"/>
              <a:gd name="connsiteX1" fmla="*/ 2268 w 805041"/>
              <a:gd name="connsiteY1" fmla="*/ 11635931 h 12192001"/>
              <a:gd name="connsiteX2" fmla="*/ 39265 w 805041"/>
              <a:gd name="connsiteY2" fmla="*/ 9246579 h 12192001"/>
              <a:gd name="connsiteX3" fmla="*/ 79643 w 805041"/>
              <a:gd name="connsiteY3" fmla="*/ 7976300 h 12192001"/>
              <a:gd name="connsiteX4" fmla="*/ 39265 w 805041"/>
              <a:gd name="connsiteY4" fmla="*/ 7150621 h 12192001"/>
              <a:gd name="connsiteX5" fmla="*/ 39265 w 805041"/>
              <a:gd name="connsiteY5" fmla="*/ 6515481 h 12192001"/>
              <a:gd name="connsiteX6" fmla="*/ 39265 w 805041"/>
              <a:gd name="connsiteY6" fmla="*/ 4864121 h 12192001"/>
              <a:gd name="connsiteX7" fmla="*/ 79645 w 805041"/>
              <a:gd name="connsiteY7" fmla="*/ 2958705 h 12192001"/>
              <a:gd name="connsiteX8" fmla="*/ 54260 w 805041"/>
              <a:gd name="connsiteY8" fmla="*/ 203487 h 12192001"/>
              <a:gd name="connsiteX9" fmla="*/ 52385 w 805041"/>
              <a:gd name="connsiteY9" fmla="*/ 0 h 12192001"/>
              <a:gd name="connsiteX10" fmla="*/ 805041 w 805041"/>
              <a:gd name="connsiteY10" fmla="*/ 0 h 12192001"/>
              <a:gd name="connsiteX11" fmla="*/ 805040 w 805041"/>
              <a:gd name="connsiteY11"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041" h="12192001">
                <a:moveTo>
                  <a:pt x="0" y="12192001"/>
                </a:moveTo>
                <a:lnTo>
                  <a:pt x="2268" y="11635931"/>
                </a:lnTo>
                <a:cubicBezTo>
                  <a:pt x="6616" y="10932425"/>
                  <a:pt x="16553" y="10139742"/>
                  <a:pt x="39265" y="9246579"/>
                </a:cubicBezTo>
                <a:cubicBezTo>
                  <a:pt x="79643" y="7976300"/>
                  <a:pt x="79643" y="7976300"/>
                  <a:pt x="79643" y="7976300"/>
                </a:cubicBezTo>
                <a:cubicBezTo>
                  <a:pt x="79643" y="7722245"/>
                  <a:pt x="39265" y="7468190"/>
                  <a:pt x="39265" y="7150621"/>
                </a:cubicBezTo>
                <a:cubicBezTo>
                  <a:pt x="39265" y="6833051"/>
                  <a:pt x="39265" y="6578996"/>
                  <a:pt x="39265" y="6515481"/>
                </a:cubicBezTo>
                <a:cubicBezTo>
                  <a:pt x="39265" y="4864121"/>
                  <a:pt x="39265" y="4864121"/>
                  <a:pt x="39265" y="4864121"/>
                </a:cubicBezTo>
                <a:cubicBezTo>
                  <a:pt x="79645" y="2958705"/>
                  <a:pt x="79645" y="2958705"/>
                  <a:pt x="79645" y="2958705"/>
                </a:cubicBezTo>
                <a:cubicBezTo>
                  <a:pt x="68288" y="1726140"/>
                  <a:pt x="60126" y="840233"/>
                  <a:pt x="54260" y="203487"/>
                </a:cubicBezTo>
                <a:lnTo>
                  <a:pt x="52385" y="0"/>
                </a:lnTo>
                <a:lnTo>
                  <a:pt x="805041" y="0"/>
                </a:lnTo>
                <a:lnTo>
                  <a:pt x="805040" y="12192001"/>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pic>
        <p:nvPicPr>
          <p:cNvPr id="7" name="Picture 7">
            <a:extLst>
              <a:ext uri="{FF2B5EF4-FFF2-40B4-BE49-F238E27FC236}">
                <a16:creationId xmlns:a16="http://schemas.microsoft.com/office/drawing/2014/main" id="{B9A2F550-AE83-4327-A306-6EE140E38649}"/>
              </a:ext>
            </a:extLst>
          </p:cNvPr>
          <p:cNvPicPr>
            <a:picLocks noGrp="1" noChangeAspect="1"/>
          </p:cNvPicPr>
          <p:nvPr>
            <p:ph idx="1"/>
          </p:nvPr>
        </p:nvPicPr>
        <p:blipFill>
          <a:blip r:embed="rId3"/>
          <a:stretch>
            <a:fillRect/>
          </a:stretch>
        </p:blipFill>
        <p:spPr>
          <a:xfrm>
            <a:off x="728673" y="3192798"/>
            <a:ext cx="4968100" cy="2017907"/>
          </a:xfrm>
        </p:spPr>
      </p:pic>
    </p:spTree>
    <p:extLst>
      <p:ext uri="{BB962C8B-B14F-4D97-AF65-F5344CB8AC3E}">
        <p14:creationId xmlns:p14="http://schemas.microsoft.com/office/powerpoint/2010/main" val="177219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960066AE-516A-442D-AD0E-FB9A19E72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D43C154-1D94-40CC-93ED-E075731B1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2DCA0D-C481-4F12-A72A-9AB88B5EBFCF}"/>
              </a:ext>
            </a:extLst>
          </p:cNvPr>
          <p:cNvSpPr>
            <a:spLocks noGrp="1"/>
          </p:cNvSpPr>
          <p:nvPr>
            <p:ph type="title"/>
          </p:nvPr>
        </p:nvSpPr>
        <p:spPr>
          <a:xfrm>
            <a:off x="6480000" y="720000"/>
            <a:ext cx="5015638" cy="2804400"/>
          </a:xfrm>
        </p:spPr>
        <p:txBody>
          <a:bodyPr vert="horz" wrap="square" lIns="0" tIns="0" rIns="0" bIns="0" rtlCol="0" anchor="b" anchorCtr="0">
            <a:normAutofit/>
          </a:bodyPr>
          <a:lstStyle/>
          <a:p>
            <a:pPr algn="ctr">
              <a:lnSpc>
                <a:spcPct val="100000"/>
              </a:lnSpc>
            </a:pPr>
            <a:r>
              <a:rPr lang="en-US" sz="5600" spc="-100"/>
              <a:t>Donation</a:t>
            </a:r>
          </a:p>
        </p:txBody>
      </p:sp>
      <p:sp useBgFill="1">
        <p:nvSpPr>
          <p:cNvPr id="15" name="Freeform: Shape 14">
            <a:extLst>
              <a:ext uri="{FF2B5EF4-FFF2-40B4-BE49-F238E27FC236}">
                <a16:creationId xmlns:a16="http://schemas.microsoft.com/office/drawing/2014/main" id="{D72FA90D-8CAF-4C39-88C1-00DD80AF9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42374" y="542375"/>
            <a:ext cx="6858000" cy="5773253"/>
          </a:xfrm>
          <a:custGeom>
            <a:avLst/>
            <a:gdLst>
              <a:gd name="connsiteX0" fmla="*/ 0 w 6858000"/>
              <a:gd name="connsiteY0" fmla="*/ 5773253 h 5773253"/>
              <a:gd name="connsiteX1" fmla="*/ 0 w 6858000"/>
              <a:gd name="connsiteY1" fmla="*/ 43571 h 5773253"/>
              <a:gd name="connsiteX2" fmla="*/ 266567 w 6858000"/>
              <a:gd name="connsiteY2" fmla="*/ 43992 h 5773253"/>
              <a:gd name="connsiteX3" fmla="*/ 2395558 w 6858000"/>
              <a:gd name="connsiteY3" fmla="*/ 21121 h 5773253"/>
              <a:gd name="connsiteX4" fmla="*/ 6845953 w 6858000"/>
              <a:gd name="connsiteY4" fmla="*/ 52794 h 5773253"/>
              <a:gd name="connsiteX5" fmla="*/ 6858000 w 6858000"/>
              <a:gd name="connsiteY5" fmla="*/ 53070 h 5773253"/>
              <a:gd name="connsiteX6" fmla="*/ 6858000 w 6858000"/>
              <a:gd name="connsiteY6" fmla="*/ 5773253 h 5773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73253">
                <a:moveTo>
                  <a:pt x="0" y="5773253"/>
                </a:moveTo>
                <a:lnTo>
                  <a:pt x="0" y="43571"/>
                </a:lnTo>
                <a:lnTo>
                  <a:pt x="266567" y="43992"/>
                </a:lnTo>
                <a:cubicBezTo>
                  <a:pt x="1182954" y="44986"/>
                  <a:pt x="2015133" y="42335"/>
                  <a:pt x="2395558" y="21121"/>
                </a:cubicBezTo>
                <a:cubicBezTo>
                  <a:pt x="3029599" y="-26022"/>
                  <a:pt x="5182696" y="15228"/>
                  <a:pt x="6845953" y="52794"/>
                </a:cubicBezTo>
                <a:lnTo>
                  <a:pt x="6858000" y="53070"/>
                </a:lnTo>
                <a:lnTo>
                  <a:pt x="6858000" y="5773253"/>
                </a:ln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pic>
        <p:nvPicPr>
          <p:cNvPr id="4" name="Picture 4">
            <a:extLst>
              <a:ext uri="{FF2B5EF4-FFF2-40B4-BE49-F238E27FC236}">
                <a16:creationId xmlns:a16="http://schemas.microsoft.com/office/drawing/2014/main" id="{FB8D3093-7EE6-4F5B-8AA0-B9CD2C1F1A7D}"/>
              </a:ext>
            </a:extLst>
          </p:cNvPr>
          <p:cNvPicPr>
            <a:picLocks noGrp="1" noChangeAspect="1"/>
          </p:cNvPicPr>
          <p:nvPr>
            <p:ph idx="1"/>
          </p:nvPr>
        </p:nvPicPr>
        <p:blipFill>
          <a:blip r:embed="rId2"/>
          <a:stretch>
            <a:fillRect/>
          </a:stretch>
        </p:blipFill>
        <p:spPr>
          <a:xfrm>
            <a:off x="840805" y="2183880"/>
            <a:ext cx="5306195" cy="2611673"/>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283222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E6B6978-5103-448F-B101-093A527D3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2EB5692-CE38-42AB-ABE5-E5A1A74F2C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713363-279B-4779-A189-B0D6A2DAD90B}"/>
              </a:ext>
            </a:extLst>
          </p:cNvPr>
          <p:cNvSpPr>
            <a:spLocks noGrp="1"/>
          </p:cNvSpPr>
          <p:nvPr>
            <p:ph type="title"/>
          </p:nvPr>
        </p:nvSpPr>
        <p:spPr>
          <a:xfrm>
            <a:off x="720000" y="720000"/>
            <a:ext cx="5015638" cy="2804400"/>
          </a:xfrm>
        </p:spPr>
        <p:txBody>
          <a:bodyPr vert="horz" wrap="square" lIns="0" tIns="0" rIns="0" bIns="0" rtlCol="0" anchor="b" anchorCtr="0">
            <a:normAutofit/>
          </a:bodyPr>
          <a:lstStyle/>
          <a:p>
            <a:pPr algn="ctr">
              <a:lnSpc>
                <a:spcPct val="100000"/>
              </a:lnSpc>
            </a:pPr>
            <a:r>
              <a:rPr lang="en-US" sz="5600" spc="-100"/>
              <a:t>Contact Us</a:t>
            </a:r>
          </a:p>
        </p:txBody>
      </p:sp>
      <p:sp useBgFill="1">
        <p:nvSpPr>
          <p:cNvPr id="15" name="Freeform: Shape 14">
            <a:extLst>
              <a:ext uri="{FF2B5EF4-FFF2-40B4-BE49-F238E27FC236}">
                <a16:creationId xmlns:a16="http://schemas.microsoft.com/office/drawing/2014/main" id="{6BE942D0-8C50-4D78-A3D0-4D82F3963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pic>
        <p:nvPicPr>
          <p:cNvPr id="4" name="Picture 4">
            <a:extLst>
              <a:ext uri="{FF2B5EF4-FFF2-40B4-BE49-F238E27FC236}">
                <a16:creationId xmlns:a16="http://schemas.microsoft.com/office/drawing/2014/main" id="{554E96D5-EA4C-4436-8757-2EC30B7F476F}"/>
              </a:ext>
            </a:extLst>
          </p:cNvPr>
          <p:cNvPicPr>
            <a:picLocks noGrp="1" noChangeAspect="1"/>
          </p:cNvPicPr>
          <p:nvPr>
            <p:ph idx="1"/>
          </p:nvPr>
        </p:nvPicPr>
        <p:blipFill>
          <a:blip r:embed="rId2"/>
          <a:stretch>
            <a:fillRect/>
          </a:stretch>
        </p:blipFill>
        <p:spPr>
          <a:xfrm>
            <a:off x="6153967" y="2184669"/>
            <a:ext cx="5138926" cy="2684438"/>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1656313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F58D3F4-AD3E-4263-85BF-7EB712458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83AC10-A272-4982-A610-DDA728D78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6FDED66-1461-4834-9923-329986747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5815" y="0"/>
            <a:ext cx="11196185" cy="6858000"/>
          </a:xfrm>
          <a:custGeom>
            <a:avLst/>
            <a:gdLst>
              <a:gd name="connsiteX0" fmla="*/ 678180 w 11196185"/>
              <a:gd name="connsiteY0" fmla="*/ 0 h 6858000"/>
              <a:gd name="connsiteX1" fmla="*/ 10577581 w 11196185"/>
              <a:gd name="connsiteY1" fmla="*/ 0 h 6858000"/>
              <a:gd name="connsiteX2" fmla="*/ 10716113 w 11196185"/>
              <a:gd name="connsiteY2" fmla="*/ 294338 h 6858000"/>
              <a:gd name="connsiteX3" fmla="*/ 11040720 w 11196185"/>
              <a:gd name="connsiteY3" fmla="*/ 992736 h 6858000"/>
              <a:gd name="connsiteX4" fmla="*/ 11188414 w 11196185"/>
              <a:gd name="connsiteY4" fmla="*/ 1350314 h 6858000"/>
              <a:gd name="connsiteX5" fmla="*/ 11196185 w 11196185"/>
              <a:gd name="connsiteY5" fmla="*/ 1382182 h 6858000"/>
              <a:gd name="connsiteX6" fmla="*/ 11196185 w 11196185"/>
              <a:gd name="connsiteY6" fmla="*/ 4121434 h 6858000"/>
              <a:gd name="connsiteX7" fmla="*/ 11176802 w 11196185"/>
              <a:gd name="connsiteY7" fmla="*/ 4304566 h 6858000"/>
              <a:gd name="connsiteX8" fmla="*/ 10289429 w 11196185"/>
              <a:gd name="connsiteY8" fmla="*/ 5937296 h 6858000"/>
              <a:gd name="connsiteX9" fmla="*/ 9411880 w 11196185"/>
              <a:gd name="connsiteY9" fmla="*/ 6851146 h 6858000"/>
              <a:gd name="connsiteX10" fmla="*/ 9402883 w 11196185"/>
              <a:gd name="connsiteY10" fmla="*/ 6858000 h 6858000"/>
              <a:gd name="connsiteX11" fmla="*/ 1880709 w 11196185"/>
              <a:gd name="connsiteY11" fmla="*/ 6858000 h 6858000"/>
              <a:gd name="connsiteX12" fmla="*/ 1838993 w 11196185"/>
              <a:gd name="connsiteY12" fmla="*/ 6821023 h 6858000"/>
              <a:gd name="connsiteX13" fmla="*/ 1110605 w 11196185"/>
              <a:gd name="connsiteY13" fmla="*/ 6101023 h 6858000"/>
              <a:gd name="connsiteX14" fmla="*/ 0 w 11196185"/>
              <a:gd name="connsiteY14" fmla="*/ 3022953 h 6858000"/>
              <a:gd name="connsiteX15" fmla="*/ 653297 w 11196185"/>
              <a:gd name="connsiteY15" fmla="*/ 431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96185" h="6858000">
                <a:moveTo>
                  <a:pt x="678180" y="0"/>
                </a:moveTo>
                <a:lnTo>
                  <a:pt x="10577581" y="0"/>
                </a:lnTo>
                <a:lnTo>
                  <a:pt x="10716113" y="294338"/>
                </a:lnTo>
                <a:cubicBezTo>
                  <a:pt x="10820232" y="519974"/>
                  <a:pt x="10926393" y="755332"/>
                  <a:pt x="11040720" y="992736"/>
                </a:cubicBezTo>
                <a:cubicBezTo>
                  <a:pt x="11101967" y="1099159"/>
                  <a:pt x="11150454" y="1219908"/>
                  <a:pt x="11188414" y="1350314"/>
                </a:cubicBezTo>
                <a:lnTo>
                  <a:pt x="11196185" y="1382182"/>
                </a:lnTo>
                <a:lnTo>
                  <a:pt x="11196185" y="4121434"/>
                </a:lnTo>
                <a:lnTo>
                  <a:pt x="11176802" y="4304566"/>
                </a:lnTo>
                <a:cubicBezTo>
                  <a:pt x="11053990" y="5160104"/>
                  <a:pt x="10546664" y="5536165"/>
                  <a:pt x="10289429" y="5937296"/>
                </a:cubicBezTo>
                <a:cubicBezTo>
                  <a:pt x="10175102" y="6195166"/>
                  <a:pt x="9816937" y="6534516"/>
                  <a:pt x="9411880" y="6851146"/>
                </a:cubicBezTo>
                <a:lnTo>
                  <a:pt x="9402883" y="6858000"/>
                </a:lnTo>
                <a:lnTo>
                  <a:pt x="1880709" y="6858000"/>
                </a:lnTo>
                <a:lnTo>
                  <a:pt x="1838993" y="6821023"/>
                </a:lnTo>
                <a:cubicBezTo>
                  <a:pt x="1404461" y="6426943"/>
                  <a:pt x="1110605" y="6101023"/>
                  <a:pt x="1110605" y="6101023"/>
                </a:cubicBezTo>
                <a:cubicBezTo>
                  <a:pt x="816622" y="5544351"/>
                  <a:pt x="0" y="3776098"/>
                  <a:pt x="0" y="3022953"/>
                </a:cubicBezTo>
                <a:cubicBezTo>
                  <a:pt x="0" y="2171572"/>
                  <a:pt x="195989" y="894500"/>
                  <a:pt x="653297" y="43119"/>
                </a:cubicBez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57ADC1A7-D44F-453E-8687-BF287FBE96F0}"/>
              </a:ext>
            </a:extLst>
          </p:cNvPr>
          <p:cNvSpPr>
            <a:spLocks noGrp="1"/>
          </p:cNvSpPr>
          <p:nvPr>
            <p:ph type="title"/>
          </p:nvPr>
        </p:nvSpPr>
        <p:spPr>
          <a:xfrm>
            <a:off x="4561200" y="619200"/>
            <a:ext cx="4991961" cy="1477328"/>
          </a:xfrm>
        </p:spPr>
        <p:txBody>
          <a:bodyPr wrap="square" anchor="ctr">
            <a:normAutofit/>
          </a:bodyPr>
          <a:lstStyle/>
          <a:p>
            <a:r>
              <a:rPr lang="en-US" sz="3200"/>
              <a:t>Installation</a:t>
            </a:r>
          </a:p>
        </p:txBody>
      </p:sp>
      <p:sp>
        <p:nvSpPr>
          <p:cNvPr id="14" name="Freeform 10">
            <a:extLst>
              <a:ext uri="{FF2B5EF4-FFF2-40B4-BE49-F238E27FC236}">
                <a16:creationId xmlns:a16="http://schemas.microsoft.com/office/drawing/2014/main" id="{1607CD53-0FF9-47E9-94AD-2BF64BA80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198004" y="426519"/>
            <a:ext cx="2955087" cy="2765998"/>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ECFCC550-1C86-4A3C-BD4D-44B6860ED850}"/>
              </a:ext>
            </a:extLst>
          </p:cNvPr>
          <p:cNvSpPr>
            <a:spLocks noGrp="1"/>
          </p:cNvSpPr>
          <p:nvPr>
            <p:ph idx="1"/>
          </p:nvPr>
        </p:nvSpPr>
        <p:spPr>
          <a:xfrm>
            <a:off x="4560026" y="2541600"/>
            <a:ext cx="4991962" cy="3216273"/>
          </a:xfrm>
        </p:spPr>
        <p:txBody>
          <a:bodyPr vert="horz" lIns="0" tIns="0" rIns="0" bIns="0" rtlCol="0" anchor="t">
            <a:normAutofit/>
          </a:bodyPr>
          <a:lstStyle/>
          <a:p>
            <a:pPr>
              <a:lnSpc>
                <a:spcPct val="110000"/>
              </a:lnSpc>
            </a:pPr>
            <a:r>
              <a:rPr lang="en-GB" sz="1700" dirty="0">
                <a:solidFill>
                  <a:srgbClr val="FFFFFF"/>
                </a:solidFill>
                <a:ea typeface="+mn-lt"/>
                <a:cs typeface="+mn-lt"/>
              </a:rPr>
              <a:t>Clone to your local repo – git clone </a:t>
            </a:r>
            <a:r>
              <a:rPr lang="en-GB" sz="1700" dirty="0">
                <a:solidFill>
                  <a:srgbClr val="FFFFFF"/>
                </a:solidFill>
                <a:ea typeface="+mn-lt"/>
                <a:cs typeface="+mn-lt"/>
                <a:hlinkClick r:id="rId2">
                  <a:extLst>
                    <a:ext uri="{A12FA001-AC4F-418D-AE19-62706E023703}">
                      <ahyp:hlinkClr xmlns:ahyp="http://schemas.microsoft.com/office/drawing/2018/hyperlinkcolor" val="tx"/>
                    </a:ext>
                  </a:extLst>
                </a:hlinkClick>
              </a:rPr>
              <a:t>https://github.com/donateclub/donateclub-server.git</a:t>
            </a:r>
            <a:endParaRPr lang="en-GB" sz="1700" dirty="0">
              <a:solidFill>
                <a:srgbClr val="FFFFFF"/>
              </a:solidFill>
              <a:ea typeface="+mn-lt"/>
              <a:cs typeface="+mn-lt"/>
            </a:endParaRPr>
          </a:p>
          <a:p>
            <a:pPr>
              <a:lnSpc>
                <a:spcPct val="110000"/>
              </a:lnSpc>
            </a:pPr>
            <a:r>
              <a:rPr lang="en-GB" sz="1700" dirty="0">
                <a:solidFill>
                  <a:srgbClr val="FFFFFF"/>
                </a:solidFill>
                <a:ea typeface="+mn-lt"/>
                <a:cs typeface="+mn-lt"/>
              </a:rPr>
              <a:t>Install dependencies -   </a:t>
            </a:r>
            <a:r>
              <a:rPr lang="en-GB" sz="1700" b="1" dirty="0">
                <a:solidFill>
                  <a:srgbClr val="FFFFFF"/>
                </a:solidFill>
                <a:ea typeface="+mn-lt"/>
                <a:cs typeface="+mn-lt"/>
              </a:rPr>
              <a:t>pip install</a:t>
            </a:r>
            <a:r>
              <a:rPr lang="en-GB" sz="1700" dirty="0">
                <a:solidFill>
                  <a:srgbClr val="FFFFFF"/>
                </a:solidFill>
                <a:ea typeface="+mn-lt"/>
                <a:cs typeface="+mn-lt"/>
              </a:rPr>
              <a:t> -r </a:t>
            </a:r>
            <a:r>
              <a:rPr lang="en-GB" sz="1700" b="1" dirty="0">
                <a:solidFill>
                  <a:srgbClr val="FFFFFF"/>
                </a:solidFill>
                <a:ea typeface="+mn-lt"/>
                <a:cs typeface="+mn-lt"/>
              </a:rPr>
              <a:t>requirements</a:t>
            </a:r>
            <a:r>
              <a:rPr lang="en-GB" sz="1700" dirty="0">
                <a:solidFill>
                  <a:srgbClr val="FFFFFF"/>
                </a:solidFill>
                <a:ea typeface="+mn-lt"/>
                <a:cs typeface="+mn-lt"/>
              </a:rPr>
              <a:t>.</a:t>
            </a:r>
            <a:r>
              <a:rPr lang="en-GB" sz="1700" b="1" dirty="0">
                <a:solidFill>
                  <a:srgbClr val="FFFFFF"/>
                </a:solidFill>
                <a:ea typeface="+mn-lt"/>
                <a:cs typeface="+mn-lt"/>
              </a:rPr>
              <a:t>txt</a:t>
            </a:r>
            <a:endParaRPr lang="en-US" sz="1700">
              <a:solidFill>
                <a:srgbClr val="FFFFFF"/>
              </a:solidFill>
              <a:ea typeface="+mn-lt"/>
              <a:cs typeface="+mn-lt"/>
            </a:endParaRPr>
          </a:p>
          <a:p>
            <a:pPr>
              <a:lnSpc>
                <a:spcPct val="110000"/>
              </a:lnSpc>
            </a:pPr>
            <a:r>
              <a:rPr lang="en-GB" sz="1700" dirty="0">
                <a:solidFill>
                  <a:srgbClr val="FFFFFF"/>
                </a:solidFill>
                <a:ea typeface="+mn-lt"/>
                <a:cs typeface="+mn-lt"/>
              </a:rPr>
              <a:t>Virtual Environment setup –</a:t>
            </a:r>
            <a:r>
              <a:rPr lang="en-GB" sz="1700" b="1" dirty="0">
                <a:solidFill>
                  <a:srgbClr val="FFFFFF"/>
                </a:solidFill>
                <a:ea typeface="+mn-lt"/>
                <a:cs typeface="+mn-lt"/>
              </a:rPr>
              <a:t> env\Scripts\activate</a:t>
            </a:r>
            <a:endParaRPr lang="en-US" sz="1700" b="1" dirty="0">
              <a:solidFill>
                <a:srgbClr val="FFFFFF"/>
              </a:solidFill>
              <a:ea typeface="+mn-lt"/>
              <a:cs typeface="+mn-lt"/>
            </a:endParaRPr>
          </a:p>
          <a:p>
            <a:pPr>
              <a:lnSpc>
                <a:spcPct val="110000"/>
              </a:lnSpc>
            </a:pPr>
            <a:endParaRPr lang="en-US" sz="1700">
              <a:solidFill>
                <a:srgbClr val="FFFFFF">
                  <a:alpha val="58000"/>
                </a:srgbClr>
              </a:solidFill>
              <a:ea typeface="+mn-lt"/>
              <a:cs typeface="+mn-lt"/>
            </a:endParaRPr>
          </a:p>
        </p:txBody>
      </p:sp>
    </p:spTree>
    <p:extLst>
      <p:ext uri="{BB962C8B-B14F-4D97-AF65-F5344CB8AC3E}">
        <p14:creationId xmlns:p14="http://schemas.microsoft.com/office/powerpoint/2010/main" val="1001732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F58D3F4-AD3E-4263-85BF-7EB712458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83AC10-A272-4982-A610-DDA728D78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6FDED66-1461-4834-9923-329986747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5815" y="0"/>
            <a:ext cx="11196185" cy="6858000"/>
          </a:xfrm>
          <a:custGeom>
            <a:avLst/>
            <a:gdLst>
              <a:gd name="connsiteX0" fmla="*/ 678180 w 11196185"/>
              <a:gd name="connsiteY0" fmla="*/ 0 h 6858000"/>
              <a:gd name="connsiteX1" fmla="*/ 10577581 w 11196185"/>
              <a:gd name="connsiteY1" fmla="*/ 0 h 6858000"/>
              <a:gd name="connsiteX2" fmla="*/ 10716113 w 11196185"/>
              <a:gd name="connsiteY2" fmla="*/ 294338 h 6858000"/>
              <a:gd name="connsiteX3" fmla="*/ 11040720 w 11196185"/>
              <a:gd name="connsiteY3" fmla="*/ 992736 h 6858000"/>
              <a:gd name="connsiteX4" fmla="*/ 11188414 w 11196185"/>
              <a:gd name="connsiteY4" fmla="*/ 1350314 h 6858000"/>
              <a:gd name="connsiteX5" fmla="*/ 11196185 w 11196185"/>
              <a:gd name="connsiteY5" fmla="*/ 1382182 h 6858000"/>
              <a:gd name="connsiteX6" fmla="*/ 11196185 w 11196185"/>
              <a:gd name="connsiteY6" fmla="*/ 4121434 h 6858000"/>
              <a:gd name="connsiteX7" fmla="*/ 11176802 w 11196185"/>
              <a:gd name="connsiteY7" fmla="*/ 4304566 h 6858000"/>
              <a:gd name="connsiteX8" fmla="*/ 10289429 w 11196185"/>
              <a:gd name="connsiteY8" fmla="*/ 5937296 h 6858000"/>
              <a:gd name="connsiteX9" fmla="*/ 9411880 w 11196185"/>
              <a:gd name="connsiteY9" fmla="*/ 6851146 h 6858000"/>
              <a:gd name="connsiteX10" fmla="*/ 9402883 w 11196185"/>
              <a:gd name="connsiteY10" fmla="*/ 6858000 h 6858000"/>
              <a:gd name="connsiteX11" fmla="*/ 1880709 w 11196185"/>
              <a:gd name="connsiteY11" fmla="*/ 6858000 h 6858000"/>
              <a:gd name="connsiteX12" fmla="*/ 1838993 w 11196185"/>
              <a:gd name="connsiteY12" fmla="*/ 6821023 h 6858000"/>
              <a:gd name="connsiteX13" fmla="*/ 1110605 w 11196185"/>
              <a:gd name="connsiteY13" fmla="*/ 6101023 h 6858000"/>
              <a:gd name="connsiteX14" fmla="*/ 0 w 11196185"/>
              <a:gd name="connsiteY14" fmla="*/ 3022953 h 6858000"/>
              <a:gd name="connsiteX15" fmla="*/ 653297 w 11196185"/>
              <a:gd name="connsiteY15" fmla="*/ 431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96185" h="6858000">
                <a:moveTo>
                  <a:pt x="678180" y="0"/>
                </a:moveTo>
                <a:lnTo>
                  <a:pt x="10577581" y="0"/>
                </a:lnTo>
                <a:lnTo>
                  <a:pt x="10716113" y="294338"/>
                </a:lnTo>
                <a:cubicBezTo>
                  <a:pt x="10820232" y="519974"/>
                  <a:pt x="10926393" y="755332"/>
                  <a:pt x="11040720" y="992736"/>
                </a:cubicBezTo>
                <a:cubicBezTo>
                  <a:pt x="11101967" y="1099159"/>
                  <a:pt x="11150454" y="1219908"/>
                  <a:pt x="11188414" y="1350314"/>
                </a:cubicBezTo>
                <a:lnTo>
                  <a:pt x="11196185" y="1382182"/>
                </a:lnTo>
                <a:lnTo>
                  <a:pt x="11196185" y="4121434"/>
                </a:lnTo>
                <a:lnTo>
                  <a:pt x="11176802" y="4304566"/>
                </a:lnTo>
                <a:cubicBezTo>
                  <a:pt x="11053990" y="5160104"/>
                  <a:pt x="10546664" y="5536165"/>
                  <a:pt x="10289429" y="5937296"/>
                </a:cubicBezTo>
                <a:cubicBezTo>
                  <a:pt x="10175102" y="6195166"/>
                  <a:pt x="9816937" y="6534516"/>
                  <a:pt x="9411880" y="6851146"/>
                </a:cubicBezTo>
                <a:lnTo>
                  <a:pt x="9402883" y="6858000"/>
                </a:lnTo>
                <a:lnTo>
                  <a:pt x="1880709" y="6858000"/>
                </a:lnTo>
                <a:lnTo>
                  <a:pt x="1838993" y="6821023"/>
                </a:lnTo>
                <a:cubicBezTo>
                  <a:pt x="1404461" y="6426943"/>
                  <a:pt x="1110605" y="6101023"/>
                  <a:pt x="1110605" y="6101023"/>
                </a:cubicBezTo>
                <a:cubicBezTo>
                  <a:pt x="816622" y="5544351"/>
                  <a:pt x="0" y="3776098"/>
                  <a:pt x="0" y="3022953"/>
                </a:cubicBezTo>
                <a:cubicBezTo>
                  <a:pt x="0" y="2171572"/>
                  <a:pt x="195989" y="894500"/>
                  <a:pt x="653297" y="43119"/>
                </a:cubicBez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006131FA-E162-4CE5-87C5-F51C357A3B59}"/>
              </a:ext>
            </a:extLst>
          </p:cNvPr>
          <p:cNvSpPr>
            <a:spLocks noGrp="1"/>
          </p:cNvSpPr>
          <p:nvPr>
            <p:ph type="title"/>
          </p:nvPr>
        </p:nvSpPr>
        <p:spPr>
          <a:xfrm>
            <a:off x="4561200" y="619200"/>
            <a:ext cx="4991961" cy="1477328"/>
          </a:xfrm>
        </p:spPr>
        <p:txBody>
          <a:bodyPr wrap="square" anchor="ctr">
            <a:normAutofit/>
          </a:bodyPr>
          <a:lstStyle/>
          <a:p>
            <a:r>
              <a:rPr lang="en-GB" sz="4500">
                <a:ea typeface="+mj-lt"/>
                <a:cs typeface="+mj-lt"/>
              </a:rPr>
              <a:t>Problem Statement </a:t>
            </a:r>
            <a:endParaRPr lang="en-US" sz="4500"/>
          </a:p>
        </p:txBody>
      </p:sp>
      <p:sp>
        <p:nvSpPr>
          <p:cNvPr id="14" name="Freeform 10">
            <a:extLst>
              <a:ext uri="{FF2B5EF4-FFF2-40B4-BE49-F238E27FC236}">
                <a16:creationId xmlns:a16="http://schemas.microsoft.com/office/drawing/2014/main" id="{1607CD53-0FF9-47E9-94AD-2BF64BA80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198004" y="426519"/>
            <a:ext cx="2955087" cy="2765998"/>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DFFE9F31-9525-4990-83A9-F3A5961DE07D}"/>
              </a:ext>
            </a:extLst>
          </p:cNvPr>
          <p:cNvSpPr>
            <a:spLocks noGrp="1"/>
          </p:cNvSpPr>
          <p:nvPr>
            <p:ph idx="1"/>
          </p:nvPr>
        </p:nvSpPr>
        <p:spPr>
          <a:xfrm>
            <a:off x="4560026" y="2541600"/>
            <a:ext cx="4991962" cy="3216273"/>
          </a:xfrm>
        </p:spPr>
        <p:txBody>
          <a:bodyPr vert="horz" lIns="0" tIns="0" rIns="0" bIns="0" rtlCol="0">
            <a:normAutofit/>
          </a:bodyPr>
          <a:lstStyle/>
          <a:p>
            <a:r>
              <a:rPr lang="en-GB">
                <a:ea typeface="+mn-lt"/>
                <a:cs typeface="+mn-lt"/>
              </a:rPr>
              <a:t>Many people want to donate things and their time for a better cause and NGO’s and other organizations need donations. But they often find difficulty finding each other. This is due to an absence of a centralized system connecting the two.</a:t>
            </a:r>
            <a:endParaRPr lang="en-GB"/>
          </a:p>
        </p:txBody>
      </p:sp>
    </p:spTree>
    <p:extLst>
      <p:ext uri="{BB962C8B-B14F-4D97-AF65-F5344CB8AC3E}">
        <p14:creationId xmlns:p14="http://schemas.microsoft.com/office/powerpoint/2010/main" val="1117037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8DC7FA-55C9-47D5-B8A0-022B4C9AA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905CBC2-EECC-4468-90C4-C0176E9B0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3DC1E9-DC8B-4262-9363-8C5ACFFA6882}"/>
              </a:ext>
            </a:extLst>
          </p:cNvPr>
          <p:cNvSpPr>
            <a:spLocks noGrp="1"/>
          </p:cNvSpPr>
          <p:nvPr>
            <p:ph type="title"/>
          </p:nvPr>
        </p:nvSpPr>
        <p:spPr>
          <a:xfrm>
            <a:off x="6480000" y="619200"/>
            <a:ext cx="4991961" cy="1477328"/>
          </a:xfrm>
        </p:spPr>
        <p:txBody>
          <a:bodyPr vert="horz" wrap="square" lIns="0" tIns="0" rIns="0" bIns="0" rtlCol="0" anchor="ctr" anchorCtr="0">
            <a:normAutofit/>
          </a:bodyPr>
          <a:lstStyle/>
          <a:p>
            <a:pPr>
              <a:lnSpc>
                <a:spcPct val="100000"/>
              </a:lnSpc>
            </a:pPr>
            <a:r>
              <a:rPr lang="en-US" sz="3200"/>
              <a:t>Donate Almost everything!</a:t>
            </a:r>
          </a:p>
        </p:txBody>
      </p:sp>
      <p:sp useBgFill="1">
        <p:nvSpPr>
          <p:cNvPr id="15" name="Freeform: Shape 14">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533334"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pic>
        <p:nvPicPr>
          <p:cNvPr id="4" name="Picture 4">
            <a:extLst>
              <a:ext uri="{FF2B5EF4-FFF2-40B4-BE49-F238E27FC236}">
                <a16:creationId xmlns:a16="http://schemas.microsoft.com/office/drawing/2014/main" id="{666EED05-9A0E-4FFA-BC04-EFDF840209D7}"/>
              </a:ext>
            </a:extLst>
          </p:cNvPr>
          <p:cNvPicPr>
            <a:picLocks noGrp="1" noChangeAspect="1"/>
          </p:cNvPicPr>
          <p:nvPr>
            <p:ph idx="1"/>
          </p:nvPr>
        </p:nvPicPr>
        <p:blipFill>
          <a:blip r:embed="rId2"/>
          <a:stretch>
            <a:fillRect/>
          </a:stretch>
        </p:blipFill>
        <p:spPr>
          <a:xfrm>
            <a:off x="459805" y="2061820"/>
            <a:ext cx="4860146" cy="2734992"/>
          </a:xfrm>
          <a:custGeom>
            <a:avLst/>
            <a:gdLst/>
            <a:ahLst/>
            <a:cxnLst/>
            <a:rect l="l" t="t" r="r" b="b"/>
            <a:pathLst>
              <a:path w="4284000" h="5409338">
                <a:moveTo>
                  <a:pt x="0" y="0"/>
                </a:moveTo>
                <a:lnTo>
                  <a:pt x="4284000" y="0"/>
                </a:lnTo>
                <a:lnTo>
                  <a:pt x="4284000" y="5409338"/>
                </a:lnTo>
                <a:lnTo>
                  <a:pt x="0" y="5409338"/>
                </a:lnTo>
                <a:close/>
              </a:path>
            </a:pathLst>
          </a:custGeom>
        </p:spPr>
      </p:pic>
      <p:sp>
        <p:nvSpPr>
          <p:cNvPr id="6" name="Content Placeholder 2">
            <a:extLst>
              <a:ext uri="{FF2B5EF4-FFF2-40B4-BE49-F238E27FC236}">
                <a16:creationId xmlns:a16="http://schemas.microsoft.com/office/drawing/2014/main" id="{862B7045-E054-4446-9BF4-A026F964DC98}"/>
              </a:ext>
            </a:extLst>
          </p:cNvPr>
          <p:cNvSpPr txBox="1">
            <a:spLocks/>
          </p:cNvSpPr>
          <p:nvPr/>
        </p:nvSpPr>
        <p:spPr>
          <a:xfrm>
            <a:off x="6480000" y="2541600"/>
            <a:ext cx="4991962" cy="3216273"/>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err="1">
                <a:solidFill>
                  <a:srgbClr val="FFFFFF"/>
                </a:solidFill>
              </a:rPr>
              <a:t>DonateClub</a:t>
            </a:r>
            <a:r>
              <a:rPr lang="en-US">
                <a:solidFill>
                  <a:srgbClr val="FFFFFF"/>
                </a:solidFill>
              </a:rPr>
              <a:t> will provide a listing platform for donations and services, a marketing channel and an encouraging environment for more donations and help.</a:t>
            </a:r>
          </a:p>
        </p:txBody>
      </p:sp>
    </p:spTree>
    <p:extLst>
      <p:ext uri="{BB962C8B-B14F-4D97-AF65-F5344CB8AC3E}">
        <p14:creationId xmlns:p14="http://schemas.microsoft.com/office/powerpoint/2010/main" val="1829523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A0E9-0091-4729-8B0F-A0AEC892B987}"/>
              </a:ext>
            </a:extLst>
          </p:cNvPr>
          <p:cNvSpPr>
            <a:spLocks noGrp="1"/>
          </p:cNvSpPr>
          <p:nvPr>
            <p:ph type="title"/>
          </p:nvPr>
        </p:nvSpPr>
        <p:spPr/>
        <p:txBody>
          <a:bodyPr/>
          <a:lstStyle/>
          <a:p>
            <a:r>
              <a:rPr lang="en-GB"/>
              <a:t>How we support NGOs?</a:t>
            </a:r>
            <a:endParaRPr lang="en-US"/>
          </a:p>
        </p:txBody>
      </p:sp>
      <p:graphicFrame>
        <p:nvGraphicFramePr>
          <p:cNvPr id="6" name="Content Placeholder 2">
            <a:extLst>
              <a:ext uri="{FF2B5EF4-FFF2-40B4-BE49-F238E27FC236}">
                <a16:creationId xmlns:a16="http://schemas.microsoft.com/office/drawing/2014/main" id="{93D7CBD1-E30F-4E14-AE34-E72DEA25FA9A}"/>
              </a:ext>
            </a:extLst>
          </p:cNvPr>
          <p:cNvGraphicFramePr>
            <a:graphicFrameLocks noGrp="1"/>
          </p:cNvGraphicFramePr>
          <p:nvPr>
            <p:ph idx="1"/>
            <p:extLst>
              <p:ext uri="{D42A27DB-BD31-4B8C-83A1-F6EECF244321}">
                <p14:modId xmlns:p14="http://schemas.microsoft.com/office/powerpoint/2010/main" val="303967042"/>
              </p:ext>
            </p:extLst>
          </p:nvPr>
        </p:nvGraphicFramePr>
        <p:xfrm>
          <a:off x="1175342" y="3089868"/>
          <a:ext cx="9817642" cy="3199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0" name="TextBox 109">
            <a:extLst>
              <a:ext uri="{FF2B5EF4-FFF2-40B4-BE49-F238E27FC236}">
                <a16:creationId xmlns:a16="http://schemas.microsoft.com/office/drawing/2014/main" id="{77042D8F-33FF-4803-AB60-423403038020}"/>
              </a:ext>
            </a:extLst>
          </p:cNvPr>
          <p:cNvSpPr txBox="1"/>
          <p:nvPr/>
        </p:nvSpPr>
        <p:spPr>
          <a:xfrm>
            <a:off x="719253" y="1713571"/>
            <a:ext cx="1079066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NGO’s will be able to ADD PRODUCTS they need and people will be able to contact the NGO when they want to DONATE the same. And NGO’s will be able to manage the inventory efficiently.</a:t>
            </a:r>
            <a:endParaRPr lang="en-US"/>
          </a:p>
        </p:txBody>
      </p:sp>
    </p:spTree>
    <p:extLst>
      <p:ext uri="{BB962C8B-B14F-4D97-AF65-F5344CB8AC3E}">
        <p14:creationId xmlns:p14="http://schemas.microsoft.com/office/powerpoint/2010/main" val="3580322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6817-4130-483A-8A6D-93520A8803DD}"/>
              </a:ext>
            </a:extLst>
          </p:cNvPr>
          <p:cNvSpPr>
            <a:spLocks noGrp="1"/>
          </p:cNvSpPr>
          <p:nvPr>
            <p:ph type="title"/>
          </p:nvPr>
        </p:nvSpPr>
        <p:spPr>
          <a:xfrm>
            <a:off x="720000" y="359005"/>
            <a:ext cx="10728322" cy="1477328"/>
          </a:xfrm>
        </p:spPr>
        <p:txBody>
          <a:bodyPr>
            <a:normAutofit/>
          </a:bodyPr>
          <a:lstStyle/>
          <a:p>
            <a:r>
              <a:rPr lang="en-GB" sz="6000">
                <a:ea typeface="+mj-lt"/>
                <a:cs typeface="+mj-lt"/>
              </a:rPr>
              <a:t>Other Ways To Donate</a:t>
            </a:r>
            <a:endParaRPr lang="en-US" sz="6000"/>
          </a:p>
        </p:txBody>
      </p:sp>
      <p:graphicFrame>
        <p:nvGraphicFramePr>
          <p:cNvPr id="6" name="Content Placeholder 2">
            <a:extLst>
              <a:ext uri="{FF2B5EF4-FFF2-40B4-BE49-F238E27FC236}">
                <a16:creationId xmlns:a16="http://schemas.microsoft.com/office/drawing/2014/main" id="{E45CB6DA-F8FD-4180-9A57-DCBFEC8C24F6}"/>
              </a:ext>
            </a:extLst>
          </p:cNvPr>
          <p:cNvGraphicFramePr>
            <a:graphicFrameLocks noGrp="1"/>
          </p:cNvGraphicFramePr>
          <p:nvPr>
            <p:ph idx="1"/>
            <p:extLst>
              <p:ext uri="{D42A27DB-BD31-4B8C-83A1-F6EECF244321}">
                <p14:modId xmlns:p14="http://schemas.microsoft.com/office/powerpoint/2010/main" val="1514387083"/>
              </p:ext>
            </p:extLst>
          </p:nvPr>
        </p:nvGraphicFramePr>
        <p:xfrm>
          <a:off x="720000" y="3015527"/>
          <a:ext cx="10728325" cy="3227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2" name="TextBox 41">
            <a:extLst>
              <a:ext uri="{FF2B5EF4-FFF2-40B4-BE49-F238E27FC236}">
                <a16:creationId xmlns:a16="http://schemas.microsoft.com/office/drawing/2014/main" id="{DF0CCAC5-C48D-4805-8BD3-C5FB26EDF7C3}"/>
              </a:ext>
            </a:extLst>
          </p:cNvPr>
          <p:cNvSpPr txBox="1"/>
          <p:nvPr/>
        </p:nvSpPr>
        <p:spPr>
          <a:xfrm>
            <a:off x="719254" y="1741449"/>
            <a:ext cx="10744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People will be able to LIST PRODUCTS that they want to donate and organizations and individuals can REQUEST to accept that donation. </a:t>
            </a:r>
            <a:endParaRPr lang="en-US"/>
          </a:p>
        </p:txBody>
      </p:sp>
    </p:spTree>
    <p:extLst>
      <p:ext uri="{BB962C8B-B14F-4D97-AF65-F5344CB8AC3E}">
        <p14:creationId xmlns:p14="http://schemas.microsoft.com/office/powerpoint/2010/main" val="3766370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8DC7FA-55C9-47D5-B8A0-022B4C9AA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905CBC2-EECC-4468-90C4-C0176E9B0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533334"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8" name="Title 7">
            <a:extLst>
              <a:ext uri="{FF2B5EF4-FFF2-40B4-BE49-F238E27FC236}">
                <a16:creationId xmlns:a16="http://schemas.microsoft.com/office/drawing/2014/main" id="{A24740DA-1336-4ADA-AE5B-F3A9CA8564CD}"/>
              </a:ext>
            </a:extLst>
          </p:cNvPr>
          <p:cNvSpPr>
            <a:spLocks noGrp="1"/>
          </p:cNvSpPr>
          <p:nvPr>
            <p:ph type="title"/>
          </p:nvPr>
        </p:nvSpPr>
        <p:spPr/>
        <p:txBody>
          <a:bodyPr/>
          <a:lstStyle/>
          <a:p>
            <a:pPr algn="ctr"/>
            <a:r>
              <a:rPr lang="en-US"/>
              <a:t>Technologies used</a:t>
            </a:r>
          </a:p>
        </p:txBody>
      </p:sp>
      <p:pic>
        <p:nvPicPr>
          <p:cNvPr id="2" name="Picture 2">
            <a:extLst>
              <a:ext uri="{FF2B5EF4-FFF2-40B4-BE49-F238E27FC236}">
                <a16:creationId xmlns:a16="http://schemas.microsoft.com/office/drawing/2014/main" id="{28C9483D-620D-4BEF-86AB-BB17840E9B2C}"/>
              </a:ext>
            </a:extLst>
          </p:cNvPr>
          <p:cNvPicPr>
            <a:picLocks noChangeAspect="1"/>
          </p:cNvPicPr>
          <p:nvPr/>
        </p:nvPicPr>
        <p:blipFill>
          <a:blip r:embed="rId2"/>
          <a:stretch>
            <a:fillRect/>
          </a:stretch>
        </p:blipFill>
        <p:spPr>
          <a:xfrm>
            <a:off x="1524" y="1106309"/>
            <a:ext cx="5447370" cy="5447370"/>
          </a:xfrm>
          <a:prstGeom prst="rect">
            <a:avLst/>
          </a:prstGeom>
        </p:spPr>
      </p:pic>
      <p:pic>
        <p:nvPicPr>
          <p:cNvPr id="7" name="Picture 9">
            <a:extLst>
              <a:ext uri="{FF2B5EF4-FFF2-40B4-BE49-F238E27FC236}">
                <a16:creationId xmlns:a16="http://schemas.microsoft.com/office/drawing/2014/main" id="{E125FD8F-2663-48CD-8F68-127CFE83632F}"/>
              </a:ext>
            </a:extLst>
          </p:cNvPr>
          <p:cNvPicPr>
            <a:picLocks noChangeAspect="1"/>
          </p:cNvPicPr>
          <p:nvPr/>
        </p:nvPicPr>
        <p:blipFill>
          <a:blip r:embed="rId3"/>
          <a:stretch>
            <a:fillRect/>
          </a:stretch>
        </p:blipFill>
        <p:spPr>
          <a:xfrm>
            <a:off x="6406376" y="1360449"/>
            <a:ext cx="4917687" cy="4926979"/>
          </a:xfrm>
          <a:prstGeom prst="rect">
            <a:avLst/>
          </a:prstGeom>
        </p:spPr>
      </p:pic>
    </p:spTree>
    <p:extLst>
      <p:ext uri="{BB962C8B-B14F-4D97-AF65-F5344CB8AC3E}">
        <p14:creationId xmlns:p14="http://schemas.microsoft.com/office/powerpoint/2010/main" val="2870299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8">
            <a:extLst>
              <a:ext uri="{FF2B5EF4-FFF2-40B4-BE49-F238E27FC236}">
                <a16:creationId xmlns:a16="http://schemas.microsoft.com/office/drawing/2014/main" id="{927DE2D3-8A21-4D52-9C8C-8E7A2BE99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0">
            <a:extLst>
              <a:ext uri="{FF2B5EF4-FFF2-40B4-BE49-F238E27FC236}">
                <a16:creationId xmlns:a16="http://schemas.microsoft.com/office/drawing/2014/main" id="{9C8ABB83-B231-4F0C-BF9E-E405FCF70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DAF3BF-90BD-4DA7-A4A8-09C7D66E7637}"/>
              </a:ext>
            </a:extLst>
          </p:cNvPr>
          <p:cNvSpPr>
            <a:spLocks noGrp="1"/>
          </p:cNvSpPr>
          <p:nvPr>
            <p:ph type="title"/>
          </p:nvPr>
        </p:nvSpPr>
        <p:spPr>
          <a:xfrm>
            <a:off x="720000" y="619201"/>
            <a:ext cx="3095626" cy="1477328"/>
          </a:xfrm>
        </p:spPr>
        <p:txBody>
          <a:bodyPr>
            <a:normAutofit/>
          </a:bodyPr>
          <a:lstStyle/>
          <a:p>
            <a:r>
              <a:rPr lang="en-GB" sz="3200"/>
              <a:t>Proposed Solution</a:t>
            </a:r>
          </a:p>
        </p:txBody>
      </p:sp>
      <p:sp>
        <p:nvSpPr>
          <p:cNvPr id="3" name="Content Placeholder 2">
            <a:extLst>
              <a:ext uri="{FF2B5EF4-FFF2-40B4-BE49-F238E27FC236}">
                <a16:creationId xmlns:a16="http://schemas.microsoft.com/office/drawing/2014/main" id="{6425E331-4CC9-4EEA-BDF3-2387FF9A5765}"/>
              </a:ext>
            </a:extLst>
          </p:cNvPr>
          <p:cNvSpPr>
            <a:spLocks noGrp="1"/>
          </p:cNvSpPr>
          <p:nvPr>
            <p:ph idx="1"/>
          </p:nvPr>
        </p:nvSpPr>
        <p:spPr>
          <a:xfrm>
            <a:off x="4548188" y="633600"/>
            <a:ext cx="6900137" cy="1282513"/>
          </a:xfrm>
        </p:spPr>
        <p:txBody>
          <a:bodyPr vert="horz" lIns="0" tIns="0" rIns="0" bIns="0" rtlCol="0">
            <a:normAutofit/>
          </a:bodyPr>
          <a:lstStyle/>
          <a:p>
            <a:r>
              <a:rPr lang="en-GB">
                <a:ea typeface="+mn-lt"/>
                <a:cs typeface="+mn-lt"/>
              </a:rPr>
              <a:t>Our team has come up with an ONLINE PLATFORM that will help to connect the people who want to donate and NGO’s who want their donations.</a:t>
            </a:r>
            <a:endParaRPr lang="en-GB"/>
          </a:p>
        </p:txBody>
      </p:sp>
      <p:pic>
        <p:nvPicPr>
          <p:cNvPr id="4" name="Picture 5" descr="Diagram&#10;&#10;Description automatically generated">
            <a:extLst>
              <a:ext uri="{FF2B5EF4-FFF2-40B4-BE49-F238E27FC236}">
                <a16:creationId xmlns:a16="http://schemas.microsoft.com/office/drawing/2014/main" id="{3CA805A0-57AD-415F-8342-02320887260F}"/>
              </a:ext>
            </a:extLst>
          </p:cNvPr>
          <p:cNvPicPr>
            <a:picLocks noChangeAspect="1"/>
          </p:cNvPicPr>
          <p:nvPr/>
        </p:nvPicPr>
        <p:blipFill>
          <a:blip r:embed="rId3"/>
          <a:stretch>
            <a:fillRect/>
          </a:stretch>
        </p:blipFill>
        <p:spPr>
          <a:xfrm>
            <a:off x="1221436" y="2636839"/>
            <a:ext cx="9725453" cy="3501162"/>
          </a:xfrm>
          <a:custGeom>
            <a:avLst/>
            <a:gdLst/>
            <a:ahLst/>
            <a:cxnLst/>
            <a:rect l="l" t="t" r="r" b="b"/>
            <a:pathLst>
              <a:path w="10728325" h="3501162">
                <a:moveTo>
                  <a:pt x="0" y="0"/>
                </a:moveTo>
                <a:lnTo>
                  <a:pt x="10728325" y="0"/>
                </a:lnTo>
                <a:lnTo>
                  <a:pt x="10728325" y="3501162"/>
                </a:lnTo>
                <a:lnTo>
                  <a:pt x="0" y="3501162"/>
                </a:lnTo>
                <a:close/>
              </a:path>
            </a:pathLst>
          </a:custGeom>
        </p:spPr>
      </p:pic>
    </p:spTree>
    <p:extLst>
      <p:ext uri="{BB962C8B-B14F-4D97-AF65-F5344CB8AC3E}">
        <p14:creationId xmlns:p14="http://schemas.microsoft.com/office/powerpoint/2010/main" val="984025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A3E2477-CB24-4FE6-B9C0-F9800FF83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965638C-2268-4A1B-96C3-95E79EF44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2D72B6-5DE4-44C6-B5AC-9FD5015DD1F3}"/>
              </a:ext>
            </a:extLst>
          </p:cNvPr>
          <p:cNvSpPr>
            <a:spLocks noGrp="1"/>
          </p:cNvSpPr>
          <p:nvPr>
            <p:ph type="title"/>
          </p:nvPr>
        </p:nvSpPr>
        <p:spPr>
          <a:xfrm>
            <a:off x="720000" y="619200"/>
            <a:ext cx="4991961" cy="1477328"/>
          </a:xfrm>
        </p:spPr>
        <p:txBody>
          <a:bodyPr wrap="square" anchor="ctr">
            <a:normAutofit/>
          </a:bodyPr>
          <a:lstStyle/>
          <a:p>
            <a:r>
              <a:rPr lang="en-US" sz="3200"/>
              <a:t>DFD Level 1</a:t>
            </a:r>
          </a:p>
        </p:txBody>
      </p:sp>
      <p:sp>
        <p:nvSpPr>
          <p:cNvPr id="3" name="Content Placeholder 2">
            <a:extLst>
              <a:ext uri="{FF2B5EF4-FFF2-40B4-BE49-F238E27FC236}">
                <a16:creationId xmlns:a16="http://schemas.microsoft.com/office/drawing/2014/main" id="{09B35766-C006-4C53-BC96-BC3C3CD96F1B}"/>
              </a:ext>
            </a:extLst>
          </p:cNvPr>
          <p:cNvSpPr>
            <a:spLocks noGrp="1"/>
          </p:cNvSpPr>
          <p:nvPr>
            <p:ph idx="1"/>
          </p:nvPr>
        </p:nvSpPr>
        <p:spPr>
          <a:xfrm>
            <a:off x="720000" y="2541600"/>
            <a:ext cx="3402914" cy="3216273"/>
          </a:xfrm>
        </p:spPr>
        <p:txBody>
          <a:bodyPr vert="horz" lIns="0" tIns="0" rIns="0" bIns="0" rtlCol="0">
            <a:normAutofit/>
          </a:bodyPr>
          <a:lstStyle/>
          <a:p>
            <a:r>
              <a:rPr lang="en-US"/>
              <a:t>Users, NGOs both will have their own accounts on our platform and will be assigned respective permissions to request or donate products.</a:t>
            </a:r>
          </a:p>
        </p:txBody>
      </p:sp>
      <p:sp useBgFill="1">
        <p:nvSpPr>
          <p:cNvPr id="13" name="Freeform: Shape 12">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pic>
        <p:nvPicPr>
          <p:cNvPr id="4" name="Picture 4">
            <a:extLst>
              <a:ext uri="{FF2B5EF4-FFF2-40B4-BE49-F238E27FC236}">
                <a16:creationId xmlns:a16="http://schemas.microsoft.com/office/drawing/2014/main" id="{62788CB4-A31F-4B2A-AB81-324DC145D7F7}"/>
              </a:ext>
            </a:extLst>
          </p:cNvPr>
          <p:cNvPicPr>
            <a:picLocks noChangeAspect="1"/>
          </p:cNvPicPr>
          <p:nvPr/>
        </p:nvPicPr>
        <p:blipFill>
          <a:blip r:embed="rId2"/>
          <a:stretch>
            <a:fillRect/>
          </a:stretch>
        </p:blipFill>
        <p:spPr>
          <a:xfrm>
            <a:off x="5178236" y="1100741"/>
            <a:ext cx="6542121" cy="4647855"/>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4106861076"/>
      </p:ext>
    </p:extLst>
  </p:cSld>
  <p:clrMapOvr>
    <a:masterClrMapping/>
  </p:clrMapOvr>
</p:sld>
</file>

<file path=ppt/theme/theme1.xml><?xml version="1.0" encoding="utf-8"?>
<a:theme xmlns:a="http://schemas.openxmlformats.org/drawingml/2006/main" name="BlobVTI">
  <a:themeElements>
    <a:clrScheme name="AnalogousFromLightSeedLeftStep">
      <a:dk1>
        <a:srgbClr val="000000"/>
      </a:dk1>
      <a:lt1>
        <a:srgbClr val="FFFFFF"/>
      </a:lt1>
      <a:dk2>
        <a:srgbClr val="263B22"/>
      </a:dk2>
      <a:lt2>
        <a:srgbClr val="E8E5E2"/>
      </a:lt2>
      <a:accent1>
        <a:srgbClr val="88A4BF"/>
      </a:accent1>
      <a:accent2>
        <a:srgbClr val="77ABAF"/>
      </a:accent2>
      <a:accent3>
        <a:srgbClr val="81AA9C"/>
      </a:accent3>
      <a:accent4>
        <a:srgbClr val="78AF85"/>
      </a:accent4>
      <a:accent5>
        <a:srgbClr val="88AA81"/>
      </a:accent5>
      <a:accent6>
        <a:srgbClr val="93A973"/>
      </a:accent6>
      <a:hlink>
        <a:srgbClr val="9E7D5E"/>
      </a:hlink>
      <a:folHlink>
        <a:srgbClr val="7F7F7F"/>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29</Slides>
  <Notes>2</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BlobVTI</vt:lpstr>
      <vt:lpstr>DONATE CLUB</vt:lpstr>
      <vt:lpstr>TEAM MEMBERS  </vt:lpstr>
      <vt:lpstr>Problem Statement </vt:lpstr>
      <vt:lpstr>Donate Almost everything!</vt:lpstr>
      <vt:lpstr>How we support NGOs?</vt:lpstr>
      <vt:lpstr>Other Ways To Donate</vt:lpstr>
      <vt:lpstr>Technologies used</vt:lpstr>
      <vt:lpstr>Proposed Solution</vt:lpstr>
      <vt:lpstr>DFD Level 1</vt:lpstr>
      <vt:lpstr>Decision Tree</vt:lpstr>
      <vt:lpstr>Share Your Achievements and Experiences</vt:lpstr>
      <vt:lpstr>Django Rest Framework </vt:lpstr>
      <vt:lpstr>All data structures with examples in JSON format</vt:lpstr>
      <vt:lpstr>Product</vt:lpstr>
      <vt:lpstr>Blog Page</vt:lpstr>
      <vt:lpstr>Badges and Donations  </vt:lpstr>
      <vt:lpstr>Django Admin Panel</vt:lpstr>
      <vt:lpstr>Data Dictionary</vt:lpstr>
      <vt:lpstr>PowerPoint Presentation</vt:lpstr>
      <vt:lpstr>Data Flow</vt:lpstr>
      <vt:lpstr>Data Flow Cont.</vt:lpstr>
      <vt:lpstr>Data Flow Cont.</vt:lpstr>
      <vt:lpstr>Data Stores</vt:lpstr>
      <vt:lpstr>NGO_details</vt:lpstr>
      <vt:lpstr>User_details</vt:lpstr>
      <vt:lpstr>Product_details</vt:lpstr>
      <vt:lpstr>Donation</vt:lpstr>
      <vt:lpstr>Contact Us</vt:lpstr>
      <vt:lpstr>Installation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DONATE CLUB</dc:title>
  <dc:creator/>
  <cp:revision>17</cp:revision>
  <dcterms:created xsi:type="dcterms:W3CDTF">2021-04-19T10:58:37Z</dcterms:created>
  <dcterms:modified xsi:type="dcterms:W3CDTF">2021-05-03T08:10:03Z</dcterms:modified>
</cp:coreProperties>
</file>