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Light-regular.fntdata"/><Relationship Id="rId14" Type="http://schemas.openxmlformats.org/officeDocument/2006/relationships/slide" Target="slides/slide10.xml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Business Model Canvas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TxLogistik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Revenue Streams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Il guadagno del progetto sta nell’ampliamento delle conoscenze degli sviluppatori per quanto concerne lo sviluppo di applicativi con la piattaforma Access, sullo sviluppo dei database in generale e con l’utilizzo della metodologia Scrum.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Key Partners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Sono coinvolti i principali impiegati dell’azienda TxLogistik: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Segretari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Macchinisti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Operai della ferrovia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Key Activities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Il gestionale permette la registrazione efficiente delle transazioni del magazzino e della modulistica in un database.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Key Resources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Le risorse impiegate dal progetto sono i computer aziendali. In particolare una macchina ospiterà il database Access, mentre le altre vi accederanno mediante una maschera.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Value Proposition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Viene semplificata la procedura di registrazione delle transazioni del magazzino e della modulistica spostandone la gestione da dei fogli Excel per affidarla ad un database.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Customer Relationship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La segreteria </a:t>
            </a:r>
            <a:r>
              <a:rPr lang="it"/>
              <a:t>interagisce con gli altri dipendenti per le richieste di deposito o prelievo, le quali verranno poi registrate sul database.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Channels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La comunicazione avviene vocalmente tra la segreteria e gli altri dipendenti (o i fornitori) e mediante un computer per quanto concerne la registrazione delle transazioni sul database.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Customer Segments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Il valore aggiunto coinvolge gli uffici di TxLogistik i quali grazie al gestionale saranno in grado di rendere le proprie attività più performanti.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 Structure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Non sono previsti costi economici in quanto l’azienda dispone già di licenze per il software Microsoft Access.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