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2" r:id="rId9"/>
    <p:sldId id="268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lene Tocmo" userId="07c14f7adacbfba2" providerId="LiveId" clId="{14C99E1E-6D48-4450-A0FD-CDE7AE138CD2}"/>
    <pc:docChg chg="undo custSel addSld delSld modSld sldOrd modMainMaster">
      <pc:chgData name="Donalene Tocmo" userId="07c14f7adacbfba2" providerId="LiveId" clId="{14C99E1E-6D48-4450-A0FD-CDE7AE138CD2}" dt="2021-06-15T11:40:15.238" v="1624"/>
      <pc:docMkLst>
        <pc:docMk/>
      </pc:docMkLst>
      <pc:sldChg chg="modSp mod modTransition">
        <pc:chgData name="Donalene Tocmo" userId="07c14f7adacbfba2" providerId="LiveId" clId="{14C99E1E-6D48-4450-A0FD-CDE7AE138CD2}" dt="2021-06-07T08:49:44.445" v="1489"/>
        <pc:sldMkLst>
          <pc:docMk/>
          <pc:sldMk cId="3253358715" sldId="256"/>
        </pc:sldMkLst>
        <pc:spChg chg="mod">
          <ac:chgData name="Donalene Tocmo" userId="07c14f7adacbfba2" providerId="LiveId" clId="{14C99E1E-6D48-4450-A0FD-CDE7AE138CD2}" dt="2021-06-07T07:59:39.949" v="810" actId="20577"/>
          <ac:spMkLst>
            <pc:docMk/>
            <pc:sldMk cId="3253358715" sldId="256"/>
            <ac:spMk id="3" creationId="{5CEB42CA-D875-4D34-BC59-EE81ECEDAAC5}"/>
          </ac:spMkLst>
        </pc:spChg>
      </pc:sldChg>
      <pc:sldChg chg="modSp new mod modTransition">
        <pc:chgData name="Donalene Tocmo" userId="07c14f7adacbfba2" providerId="LiveId" clId="{14C99E1E-6D48-4450-A0FD-CDE7AE138CD2}" dt="2021-06-07T08:49:44.445" v="1489"/>
        <pc:sldMkLst>
          <pc:docMk/>
          <pc:sldMk cId="2399630548" sldId="257"/>
        </pc:sldMkLst>
        <pc:spChg chg="mod">
          <ac:chgData name="Donalene Tocmo" userId="07c14f7adacbfba2" providerId="LiveId" clId="{14C99E1E-6D48-4450-A0FD-CDE7AE138CD2}" dt="2021-06-07T08:11:53.058" v="1426" actId="27636"/>
          <ac:spMkLst>
            <pc:docMk/>
            <pc:sldMk cId="2399630548" sldId="257"/>
            <ac:spMk id="2" creationId="{E0EDAB12-4EC9-424D-916C-980DD3DC6CEB}"/>
          </ac:spMkLst>
        </pc:spChg>
        <pc:spChg chg="mod">
          <ac:chgData name="Donalene Tocmo" userId="07c14f7adacbfba2" providerId="LiveId" clId="{14C99E1E-6D48-4450-A0FD-CDE7AE138CD2}" dt="2021-06-07T08:06:39.744" v="1299" actId="20577"/>
          <ac:spMkLst>
            <pc:docMk/>
            <pc:sldMk cId="2399630548" sldId="257"/>
            <ac:spMk id="3" creationId="{D0FBF213-4A8F-4C0E-BBDB-D1A51F777C1C}"/>
          </ac:spMkLst>
        </pc:spChg>
      </pc:sldChg>
      <pc:sldChg chg="addSp delSp modSp new mod modTransition">
        <pc:chgData name="Donalene Tocmo" userId="07c14f7adacbfba2" providerId="LiveId" clId="{14C99E1E-6D48-4450-A0FD-CDE7AE138CD2}" dt="2021-06-07T08:49:44.445" v="1489"/>
        <pc:sldMkLst>
          <pc:docMk/>
          <pc:sldMk cId="822696199" sldId="258"/>
        </pc:sldMkLst>
        <pc:spChg chg="mod">
          <ac:chgData name="Donalene Tocmo" userId="07c14f7adacbfba2" providerId="LiveId" clId="{14C99E1E-6D48-4450-A0FD-CDE7AE138CD2}" dt="2021-06-07T08:40:51.937" v="1442" actId="20577"/>
          <ac:spMkLst>
            <pc:docMk/>
            <pc:sldMk cId="822696199" sldId="258"/>
            <ac:spMk id="2" creationId="{3B2BCA9F-3FCE-432C-89C5-E8D9B21875AB}"/>
          </ac:spMkLst>
        </pc:spChg>
        <pc:spChg chg="del mod">
          <ac:chgData name="Donalene Tocmo" userId="07c14f7adacbfba2" providerId="LiveId" clId="{14C99E1E-6D48-4450-A0FD-CDE7AE138CD2}" dt="2021-06-07T08:46:06.031" v="1443" actId="931"/>
          <ac:spMkLst>
            <pc:docMk/>
            <pc:sldMk cId="822696199" sldId="258"/>
            <ac:spMk id="3" creationId="{258ACA97-58D4-43A8-82C3-1C164A95C096}"/>
          </ac:spMkLst>
        </pc:spChg>
        <pc:picChg chg="add mod">
          <ac:chgData name="Donalene Tocmo" userId="07c14f7adacbfba2" providerId="LiveId" clId="{14C99E1E-6D48-4450-A0FD-CDE7AE138CD2}" dt="2021-06-07T08:46:19.124" v="1447" actId="1076"/>
          <ac:picMkLst>
            <pc:docMk/>
            <pc:sldMk cId="822696199" sldId="258"/>
            <ac:picMk id="5" creationId="{23555388-C4D3-448A-BC04-2563C575A381}"/>
          </ac:picMkLst>
        </pc:picChg>
      </pc:sldChg>
      <pc:sldChg chg="addSp delSp modSp add mod modTransition">
        <pc:chgData name="Donalene Tocmo" userId="07c14f7adacbfba2" providerId="LiveId" clId="{14C99E1E-6D48-4450-A0FD-CDE7AE138CD2}" dt="2021-06-07T08:49:44.445" v="1489"/>
        <pc:sldMkLst>
          <pc:docMk/>
          <pc:sldMk cId="2939817381" sldId="259"/>
        </pc:sldMkLst>
        <pc:spChg chg="add del mod">
          <ac:chgData name="Donalene Tocmo" userId="07c14f7adacbfba2" providerId="LiveId" clId="{14C99E1E-6D48-4450-A0FD-CDE7AE138CD2}" dt="2021-06-07T08:46:43.257" v="1454" actId="931"/>
          <ac:spMkLst>
            <pc:docMk/>
            <pc:sldMk cId="2939817381" sldId="259"/>
            <ac:spMk id="4" creationId="{0B9C1629-A333-47D4-BC90-C4D747CA0059}"/>
          </ac:spMkLst>
        </pc:spChg>
        <pc:picChg chg="del">
          <ac:chgData name="Donalene Tocmo" userId="07c14f7adacbfba2" providerId="LiveId" clId="{14C99E1E-6D48-4450-A0FD-CDE7AE138CD2}" dt="2021-06-07T08:46:39.395" v="1453" actId="478"/>
          <ac:picMkLst>
            <pc:docMk/>
            <pc:sldMk cId="2939817381" sldId="259"/>
            <ac:picMk id="5" creationId="{23555388-C4D3-448A-BC04-2563C575A381}"/>
          </ac:picMkLst>
        </pc:picChg>
        <pc:picChg chg="add mod">
          <ac:chgData name="Donalene Tocmo" userId="07c14f7adacbfba2" providerId="LiveId" clId="{14C99E1E-6D48-4450-A0FD-CDE7AE138CD2}" dt="2021-06-07T08:46:49.002" v="1456" actId="1076"/>
          <ac:picMkLst>
            <pc:docMk/>
            <pc:sldMk cId="2939817381" sldId="259"/>
            <ac:picMk id="7" creationId="{DC7E6719-1FD5-4392-BB52-7BB4E7F62118}"/>
          </ac:picMkLst>
        </pc:picChg>
      </pc:sldChg>
      <pc:sldChg chg="addSp delSp modSp add mod modTransition">
        <pc:chgData name="Donalene Tocmo" userId="07c14f7adacbfba2" providerId="LiveId" clId="{14C99E1E-6D48-4450-A0FD-CDE7AE138CD2}" dt="2021-06-07T08:54:02.737" v="1519" actId="1076"/>
        <pc:sldMkLst>
          <pc:docMk/>
          <pc:sldMk cId="320422597" sldId="260"/>
        </pc:sldMkLst>
        <pc:spChg chg="add del mod">
          <ac:chgData name="Donalene Tocmo" userId="07c14f7adacbfba2" providerId="LiveId" clId="{14C99E1E-6D48-4450-A0FD-CDE7AE138CD2}" dt="2021-06-07T08:46:57.460" v="1458" actId="931"/>
          <ac:spMkLst>
            <pc:docMk/>
            <pc:sldMk cId="320422597" sldId="260"/>
            <ac:spMk id="4" creationId="{CFC4962F-93BC-45BB-91FB-54EF8E2F6CDA}"/>
          </ac:spMkLst>
        </pc:spChg>
        <pc:picChg chg="del">
          <ac:chgData name="Donalene Tocmo" userId="07c14f7adacbfba2" providerId="LiveId" clId="{14C99E1E-6D48-4450-A0FD-CDE7AE138CD2}" dt="2021-06-07T08:46:53.101" v="1457" actId="478"/>
          <ac:picMkLst>
            <pc:docMk/>
            <pc:sldMk cId="320422597" sldId="260"/>
            <ac:picMk id="5" creationId="{23555388-C4D3-448A-BC04-2563C575A381}"/>
          </ac:picMkLst>
        </pc:picChg>
        <pc:picChg chg="add mod">
          <ac:chgData name="Donalene Tocmo" userId="07c14f7adacbfba2" providerId="LiveId" clId="{14C99E1E-6D48-4450-A0FD-CDE7AE138CD2}" dt="2021-06-07T08:54:02.737" v="1519" actId="1076"/>
          <ac:picMkLst>
            <pc:docMk/>
            <pc:sldMk cId="320422597" sldId="260"/>
            <ac:picMk id="7" creationId="{0414FBF4-74A6-4A6B-A36C-0E7B350821B5}"/>
          </ac:picMkLst>
        </pc:picChg>
      </pc:sldChg>
      <pc:sldChg chg="addSp delSp modSp add mod modTransition">
        <pc:chgData name="Donalene Tocmo" userId="07c14f7adacbfba2" providerId="LiveId" clId="{14C99E1E-6D48-4450-A0FD-CDE7AE138CD2}" dt="2021-06-07T08:49:44.445" v="1489"/>
        <pc:sldMkLst>
          <pc:docMk/>
          <pc:sldMk cId="1913268861" sldId="261"/>
        </pc:sldMkLst>
        <pc:spChg chg="add del mod">
          <ac:chgData name="Donalene Tocmo" userId="07c14f7adacbfba2" providerId="LiveId" clId="{14C99E1E-6D48-4450-A0FD-CDE7AE138CD2}" dt="2021-06-07T08:47:26.125" v="1462" actId="931"/>
          <ac:spMkLst>
            <pc:docMk/>
            <pc:sldMk cId="1913268861" sldId="261"/>
            <ac:spMk id="4" creationId="{955BD3FB-CE11-4DD1-8FA2-1032405A2DA1}"/>
          </ac:spMkLst>
        </pc:spChg>
        <pc:spChg chg="add del mod">
          <ac:chgData name="Donalene Tocmo" userId="07c14f7adacbfba2" providerId="LiveId" clId="{14C99E1E-6D48-4450-A0FD-CDE7AE138CD2}" dt="2021-06-07T08:47:51.871" v="1467" actId="931"/>
          <ac:spMkLst>
            <pc:docMk/>
            <pc:sldMk cId="1913268861" sldId="261"/>
            <ac:spMk id="9" creationId="{635AF59A-E1AC-425A-88BE-E935C8F4E151}"/>
          </ac:spMkLst>
        </pc:spChg>
        <pc:picChg chg="del">
          <ac:chgData name="Donalene Tocmo" userId="07c14f7adacbfba2" providerId="LiveId" clId="{14C99E1E-6D48-4450-A0FD-CDE7AE138CD2}" dt="2021-06-07T08:47:10.287" v="1461" actId="478"/>
          <ac:picMkLst>
            <pc:docMk/>
            <pc:sldMk cId="1913268861" sldId="261"/>
            <ac:picMk id="5" creationId="{23555388-C4D3-448A-BC04-2563C575A381}"/>
          </ac:picMkLst>
        </pc:picChg>
        <pc:picChg chg="add del mod">
          <ac:chgData name="Donalene Tocmo" userId="07c14f7adacbfba2" providerId="LiveId" clId="{14C99E1E-6D48-4450-A0FD-CDE7AE138CD2}" dt="2021-06-07T08:47:39.577" v="1466" actId="478"/>
          <ac:picMkLst>
            <pc:docMk/>
            <pc:sldMk cId="1913268861" sldId="261"/>
            <ac:picMk id="7" creationId="{8B18D03F-54BF-4DD8-ADDC-55CEBE2F6918}"/>
          </ac:picMkLst>
        </pc:picChg>
        <pc:picChg chg="add mod">
          <ac:chgData name="Donalene Tocmo" userId="07c14f7adacbfba2" providerId="LiveId" clId="{14C99E1E-6D48-4450-A0FD-CDE7AE138CD2}" dt="2021-06-07T08:47:56.782" v="1469" actId="1076"/>
          <ac:picMkLst>
            <pc:docMk/>
            <pc:sldMk cId="1913268861" sldId="261"/>
            <ac:picMk id="11" creationId="{C9C35F0A-0CC5-4951-B49F-F9FCB4DFD6E0}"/>
          </ac:picMkLst>
        </pc:picChg>
      </pc:sldChg>
      <pc:sldChg chg="addSp delSp modSp add mod ord modTransition">
        <pc:chgData name="Donalene Tocmo" userId="07c14f7adacbfba2" providerId="LiveId" clId="{14C99E1E-6D48-4450-A0FD-CDE7AE138CD2}" dt="2021-06-15T11:32:45.462" v="1606"/>
        <pc:sldMkLst>
          <pc:docMk/>
          <pc:sldMk cId="1491915846" sldId="262"/>
        </pc:sldMkLst>
        <pc:spChg chg="add del mod">
          <ac:chgData name="Donalene Tocmo" userId="07c14f7adacbfba2" providerId="LiveId" clId="{14C99E1E-6D48-4450-A0FD-CDE7AE138CD2}" dt="2021-06-07T08:48:04.946" v="1471" actId="931"/>
          <ac:spMkLst>
            <pc:docMk/>
            <pc:sldMk cId="1491915846" sldId="262"/>
            <ac:spMk id="4" creationId="{0BF55DEA-FDFC-4F74-B49C-49F0DDBA7B9A}"/>
          </ac:spMkLst>
        </pc:spChg>
        <pc:picChg chg="del">
          <ac:chgData name="Donalene Tocmo" userId="07c14f7adacbfba2" providerId="LiveId" clId="{14C99E1E-6D48-4450-A0FD-CDE7AE138CD2}" dt="2021-06-07T08:48:01.545" v="1470" actId="478"/>
          <ac:picMkLst>
            <pc:docMk/>
            <pc:sldMk cId="1491915846" sldId="262"/>
            <ac:picMk id="5" creationId="{23555388-C4D3-448A-BC04-2563C575A381}"/>
          </ac:picMkLst>
        </pc:picChg>
        <pc:picChg chg="add mod">
          <ac:chgData name="Donalene Tocmo" userId="07c14f7adacbfba2" providerId="LiveId" clId="{14C99E1E-6D48-4450-A0FD-CDE7AE138CD2}" dt="2021-06-15T11:31:36.611" v="1592" actId="1076"/>
          <ac:picMkLst>
            <pc:docMk/>
            <pc:sldMk cId="1491915846" sldId="262"/>
            <ac:picMk id="7" creationId="{973BBC5C-4737-4F6E-807C-5112A2B03849}"/>
          </ac:picMkLst>
        </pc:picChg>
        <pc:picChg chg="add del mod">
          <ac:chgData name="Donalene Tocmo" userId="07c14f7adacbfba2" providerId="LiveId" clId="{14C99E1E-6D48-4450-A0FD-CDE7AE138CD2}" dt="2021-06-15T11:31:11.243" v="1584" actId="478"/>
          <ac:picMkLst>
            <pc:docMk/>
            <pc:sldMk cId="1491915846" sldId="262"/>
            <ac:picMk id="9" creationId="{52953A88-9E66-4BA5-8384-A9C27FBF2226}"/>
          </ac:picMkLst>
        </pc:picChg>
        <pc:picChg chg="add del mod">
          <ac:chgData name="Donalene Tocmo" userId="07c14f7adacbfba2" providerId="LiveId" clId="{14C99E1E-6D48-4450-A0FD-CDE7AE138CD2}" dt="2021-06-15T11:31:12.306" v="1585" actId="478"/>
          <ac:picMkLst>
            <pc:docMk/>
            <pc:sldMk cId="1491915846" sldId="262"/>
            <ac:picMk id="11" creationId="{D29CDA9D-F998-4A94-9E51-55A25911C83B}"/>
          </ac:picMkLst>
        </pc:picChg>
      </pc:sldChg>
      <pc:sldChg chg="add del">
        <pc:chgData name="Donalene Tocmo" userId="07c14f7adacbfba2" providerId="LiveId" clId="{14C99E1E-6D48-4450-A0FD-CDE7AE138CD2}" dt="2021-06-07T08:48:57.395" v="1486" actId="47"/>
        <pc:sldMkLst>
          <pc:docMk/>
          <pc:sldMk cId="831606550" sldId="263"/>
        </pc:sldMkLst>
      </pc:sldChg>
      <pc:sldChg chg="addSp delSp modSp add del mod">
        <pc:chgData name="Donalene Tocmo" userId="07c14f7adacbfba2" providerId="LiveId" clId="{14C99E1E-6D48-4450-A0FD-CDE7AE138CD2}" dt="2021-06-14T11:32:12.477" v="1532" actId="47"/>
        <pc:sldMkLst>
          <pc:docMk/>
          <pc:sldMk cId="3890145921" sldId="263"/>
        </pc:sldMkLst>
        <pc:spChg chg="mod">
          <ac:chgData name="Donalene Tocmo" userId="07c14f7adacbfba2" providerId="LiveId" clId="{14C99E1E-6D48-4450-A0FD-CDE7AE138CD2}" dt="2021-06-07T08:50:22.449" v="1517" actId="20577"/>
          <ac:spMkLst>
            <pc:docMk/>
            <pc:sldMk cId="3890145921" sldId="263"/>
            <ac:spMk id="2" creationId="{E0EDAB12-4EC9-424D-916C-980DD3DC6CEB}"/>
          </ac:spMkLst>
        </pc:spChg>
        <pc:spChg chg="del mod">
          <ac:chgData name="Donalene Tocmo" userId="07c14f7adacbfba2" providerId="LiveId" clId="{14C99E1E-6D48-4450-A0FD-CDE7AE138CD2}" dt="2021-06-14T11:30:53.622" v="1520" actId="931"/>
          <ac:spMkLst>
            <pc:docMk/>
            <pc:sldMk cId="3890145921" sldId="263"/>
            <ac:spMk id="3" creationId="{D0FBF213-4A8F-4C0E-BBDB-D1A51F777C1C}"/>
          </ac:spMkLst>
        </pc:spChg>
        <pc:spChg chg="add mod">
          <ac:chgData name="Donalene Tocmo" userId="07c14f7adacbfba2" providerId="LiveId" clId="{14C99E1E-6D48-4450-A0FD-CDE7AE138CD2}" dt="2021-06-14T11:31:06.353" v="1524" actId="478"/>
          <ac:spMkLst>
            <pc:docMk/>
            <pc:sldMk cId="3890145921" sldId="263"/>
            <ac:spMk id="7" creationId="{A7770451-C0AA-4ECC-9591-157FF7799FAF}"/>
          </ac:spMkLst>
        </pc:spChg>
        <pc:picChg chg="add del mod">
          <ac:chgData name="Donalene Tocmo" userId="07c14f7adacbfba2" providerId="LiveId" clId="{14C99E1E-6D48-4450-A0FD-CDE7AE138CD2}" dt="2021-06-14T11:31:06.353" v="1524" actId="478"/>
          <ac:picMkLst>
            <pc:docMk/>
            <pc:sldMk cId="3890145921" sldId="263"/>
            <ac:picMk id="5" creationId="{4AE0B693-E7DB-422B-9F65-5839EBCBB2F9}"/>
          </ac:picMkLst>
        </pc:picChg>
      </pc:sldChg>
      <pc:sldChg chg="addSp modSp new mod">
        <pc:chgData name="Donalene Tocmo" userId="07c14f7adacbfba2" providerId="LiveId" clId="{14C99E1E-6D48-4450-A0FD-CDE7AE138CD2}" dt="2021-06-14T11:31:50.502" v="1531" actId="14100"/>
        <pc:sldMkLst>
          <pc:docMk/>
          <pc:sldMk cId="1061767396" sldId="264"/>
        </pc:sldMkLst>
        <pc:picChg chg="add mod">
          <ac:chgData name="Donalene Tocmo" userId="07c14f7adacbfba2" providerId="LiveId" clId="{14C99E1E-6D48-4450-A0FD-CDE7AE138CD2}" dt="2021-06-14T11:31:50.502" v="1531" actId="14100"/>
          <ac:picMkLst>
            <pc:docMk/>
            <pc:sldMk cId="1061767396" sldId="264"/>
            <ac:picMk id="3" creationId="{947A3AD1-D50E-479F-A25D-2FC551306CD5}"/>
          </ac:picMkLst>
        </pc:picChg>
      </pc:sldChg>
      <pc:sldChg chg="new del">
        <pc:chgData name="Donalene Tocmo" userId="07c14f7adacbfba2" providerId="LiveId" clId="{14C99E1E-6D48-4450-A0FD-CDE7AE138CD2}" dt="2021-06-14T11:32:22.652" v="1534" actId="47"/>
        <pc:sldMkLst>
          <pc:docMk/>
          <pc:sldMk cId="75190586" sldId="265"/>
        </pc:sldMkLst>
      </pc:sldChg>
      <pc:sldChg chg="addSp modSp new mod ord">
        <pc:chgData name="Donalene Tocmo" userId="07c14f7adacbfba2" providerId="LiveId" clId="{14C99E1E-6D48-4450-A0FD-CDE7AE138CD2}" dt="2021-06-14T11:33:15.696" v="1581"/>
        <pc:sldMkLst>
          <pc:docMk/>
          <pc:sldMk cId="2033699163" sldId="265"/>
        </pc:sldMkLst>
        <pc:spChg chg="add mod">
          <ac:chgData name="Donalene Tocmo" userId="07c14f7adacbfba2" providerId="LiveId" clId="{14C99E1E-6D48-4450-A0FD-CDE7AE138CD2}" dt="2021-06-14T11:33:08.259" v="1579" actId="403"/>
          <ac:spMkLst>
            <pc:docMk/>
            <pc:sldMk cId="2033699163" sldId="265"/>
            <ac:spMk id="2" creationId="{51365646-A5B6-43D1-A2AA-20D2338513AB}"/>
          </ac:spMkLst>
        </pc:spChg>
      </pc:sldChg>
      <pc:sldChg chg="addSp delSp modSp add mod ord">
        <pc:chgData name="Donalene Tocmo" userId="07c14f7adacbfba2" providerId="LiveId" clId="{14C99E1E-6D48-4450-A0FD-CDE7AE138CD2}" dt="2021-06-15T11:40:15.238" v="1624"/>
        <pc:sldMkLst>
          <pc:docMk/>
          <pc:sldMk cId="3612883908" sldId="266"/>
        </pc:sldMkLst>
        <pc:spChg chg="add del mod">
          <ac:chgData name="Donalene Tocmo" userId="07c14f7adacbfba2" providerId="LiveId" clId="{14C99E1E-6D48-4450-A0FD-CDE7AE138CD2}" dt="2021-06-15T11:31:59.310" v="1594" actId="478"/>
          <ac:spMkLst>
            <pc:docMk/>
            <pc:sldMk cId="3612883908" sldId="266"/>
            <ac:spMk id="4" creationId="{0B8F70B8-B81B-424C-998F-39D8279C2849}"/>
          </ac:spMkLst>
        </pc:spChg>
        <pc:picChg chg="del">
          <ac:chgData name="Donalene Tocmo" userId="07c14f7adacbfba2" providerId="LiveId" clId="{14C99E1E-6D48-4450-A0FD-CDE7AE138CD2}" dt="2021-06-15T11:31:15.619" v="1587" actId="478"/>
          <ac:picMkLst>
            <pc:docMk/>
            <pc:sldMk cId="3612883908" sldId="266"/>
            <ac:picMk id="7" creationId="{973BBC5C-4737-4F6E-807C-5112A2B03849}"/>
          </ac:picMkLst>
        </pc:picChg>
        <pc:picChg chg="mod">
          <ac:chgData name="Donalene Tocmo" userId="07c14f7adacbfba2" providerId="LiveId" clId="{14C99E1E-6D48-4450-A0FD-CDE7AE138CD2}" dt="2021-06-15T11:32:10.767" v="1597" actId="1076"/>
          <ac:picMkLst>
            <pc:docMk/>
            <pc:sldMk cId="3612883908" sldId="266"/>
            <ac:picMk id="9" creationId="{52953A88-9E66-4BA5-8384-A9C27FBF2226}"/>
          </ac:picMkLst>
        </pc:picChg>
        <pc:picChg chg="del">
          <ac:chgData name="Donalene Tocmo" userId="07c14f7adacbfba2" providerId="LiveId" clId="{14C99E1E-6D48-4450-A0FD-CDE7AE138CD2}" dt="2021-06-15T11:31:14.588" v="1586" actId="478"/>
          <ac:picMkLst>
            <pc:docMk/>
            <pc:sldMk cId="3612883908" sldId="266"/>
            <ac:picMk id="11" creationId="{D29CDA9D-F998-4A94-9E51-55A25911C83B}"/>
          </ac:picMkLst>
        </pc:picChg>
      </pc:sldChg>
      <pc:sldChg chg="addSp delSp modSp add mod ord">
        <pc:chgData name="Donalene Tocmo" userId="07c14f7adacbfba2" providerId="LiveId" clId="{14C99E1E-6D48-4450-A0FD-CDE7AE138CD2}" dt="2021-06-15T11:32:34.595" v="1604"/>
        <pc:sldMkLst>
          <pc:docMk/>
          <pc:sldMk cId="3292327447" sldId="267"/>
        </pc:sldMkLst>
        <pc:spChg chg="add del mod">
          <ac:chgData name="Donalene Tocmo" userId="07c14f7adacbfba2" providerId="LiveId" clId="{14C99E1E-6D48-4450-A0FD-CDE7AE138CD2}" dt="2021-06-15T11:32:16.926" v="1598" actId="478"/>
          <ac:spMkLst>
            <pc:docMk/>
            <pc:sldMk cId="3292327447" sldId="267"/>
            <ac:spMk id="4" creationId="{C5A90D73-D544-4A4A-AE15-E5F1F1194720}"/>
          </ac:spMkLst>
        </pc:spChg>
        <pc:picChg chg="del">
          <ac:chgData name="Donalene Tocmo" userId="07c14f7adacbfba2" providerId="LiveId" clId="{14C99E1E-6D48-4450-A0FD-CDE7AE138CD2}" dt="2021-06-15T11:31:20.667" v="1589" actId="478"/>
          <ac:picMkLst>
            <pc:docMk/>
            <pc:sldMk cId="3292327447" sldId="267"/>
            <ac:picMk id="7" creationId="{973BBC5C-4737-4F6E-807C-5112A2B03849}"/>
          </ac:picMkLst>
        </pc:picChg>
        <pc:picChg chg="del">
          <ac:chgData name="Donalene Tocmo" userId="07c14f7adacbfba2" providerId="LiveId" clId="{14C99E1E-6D48-4450-A0FD-CDE7AE138CD2}" dt="2021-06-15T11:31:19.917" v="1588" actId="478"/>
          <ac:picMkLst>
            <pc:docMk/>
            <pc:sldMk cId="3292327447" sldId="267"/>
            <ac:picMk id="9" creationId="{52953A88-9E66-4BA5-8384-A9C27FBF2226}"/>
          </ac:picMkLst>
        </pc:picChg>
        <pc:picChg chg="mod">
          <ac:chgData name="Donalene Tocmo" userId="07c14f7adacbfba2" providerId="LiveId" clId="{14C99E1E-6D48-4450-A0FD-CDE7AE138CD2}" dt="2021-06-15T11:32:28.865" v="1602" actId="1076"/>
          <ac:picMkLst>
            <pc:docMk/>
            <pc:sldMk cId="3292327447" sldId="267"/>
            <ac:picMk id="11" creationId="{D29CDA9D-F998-4A94-9E51-55A25911C83B}"/>
          </ac:picMkLst>
        </pc:picChg>
      </pc:sldChg>
      <pc:sldChg chg="addSp delSp modSp add mod ord">
        <pc:chgData name="Donalene Tocmo" userId="07c14f7adacbfba2" providerId="LiveId" clId="{14C99E1E-6D48-4450-A0FD-CDE7AE138CD2}" dt="2021-06-15T11:40:11.252" v="1622"/>
        <pc:sldMkLst>
          <pc:docMk/>
          <pc:sldMk cId="2196669976" sldId="268"/>
        </pc:sldMkLst>
        <pc:picChg chg="add mod modCrop">
          <ac:chgData name="Donalene Tocmo" userId="07c14f7adacbfba2" providerId="LiveId" clId="{14C99E1E-6D48-4450-A0FD-CDE7AE138CD2}" dt="2021-06-15T11:40:04.317" v="1620" actId="1076"/>
          <ac:picMkLst>
            <pc:docMk/>
            <pc:sldMk cId="2196669976" sldId="268"/>
            <ac:picMk id="4" creationId="{E0A70C11-C5CB-4F7A-91C2-85B69A2C81DF}"/>
          </ac:picMkLst>
        </pc:picChg>
        <pc:picChg chg="del">
          <ac:chgData name="Donalene Tocmo" userId="07c14f7adacbfba2" providerId="LiveId" clId="{14C99E1E-6D48-4450-A0FD-CDE7AE138CD2}" dt="2021-06-15T11:39:46.026" v="1616" actId="478"/>
          <ac:picMkLst>
            <pc:docMk/>
            <pc:sldMk cId="2196669976" sldId="268"/>
            <ac:picMk id="9" creationId="{52953A88-9E66-4BA5-8384-A9C27FBF2226}"/>
          </ac:picMkLst>
        </pc:picChg>
      </pc:sldChg>
      <pc:sldMasterChg chg="modTransition modSldLayout">
        <pc:chgData name="Donalene Tocmo" userId="07c14f7adacbfba2" providerId="LiveId" clId="{14C99E1E-6D48-4450-A0FD-CDE7AE138CD2}" dt="2021-06-07T08:49:44.445" v="1489"/>
        <pc:sldMasterMkLst>
          <pc:docMk/>
          <pc:sldMasterMk cId="0" sldId="2147483648"/>
        </pc:sldMasterMkLst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65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68"/>
          </pc:sldLayoutMkLst>
        </pc:sldLayoutChg>
        <pc:sldLayoutChg chg="modTransition">
          <pc:chgData name="Donalene Tocmo" userId="07c14f7adacbfba2" providerId="LiveId" clId="{14C99E1E-6D48-4450-A0FD-CDE7AE138CD2}" dt="2021-06-07T08:49:44.445" v="1489"/>
          <pc:sldLayoutMkLst>
            <pc:docMk/>
            <pc:sldMasterMk cId="0" sldId="2147483648"/>
            <pc:sldLayoutMk cId="0" sldId="21474836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D357-8D98-4F51-B964-7CB0633CB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QUARANTINE MONITORING SYSTEM</a:t>
            </a:r>
            <a:endParaRPr lang="en-P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B42CA-D875-4D34-BC59-EE81ECEDA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PROGRAMMING</a:t>
            </a:r>
          </a:p>
          <a:p>
            <a:r>
              <a:rPr lang="en-US" dirty="0"/>
              <a:t>BSIT 2C</a:t>
            </a:r>
          </a:p>
        </p:txBody>
      </p:sp>
    </p:spTree>
    <p:extLst>
      <p:ext uri="{BB962C8B-B14F-4D97-AF65-F5344CB8AC3E}">
        <p14:creationId xmlns:p14="http://schemas.microsoft.com/office/powerpoint/2010/main" val="32533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A9F-3FCE-432C-89C5-E8D9B21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 PER FORM</a:t>
            </a:r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953A88-9E66-4BA5-8384-A9C27FBF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570232"/>
            <a:ext cx="628650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8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A9F-3FCE-432C-89C5-E8D9B21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 PER FORM</a:t>
            </a:r>
            <a:endParaRPr lang="en-PH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C35F0A-0CC5-4951-B49F-F9FCB4DFD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585" y="2569972"/>
            <a:ext cx="5570830" cy="3641978"/>
          </a:xfrm>
        </p:spPr>
      </p:pic>
    </p:spTree>
    <p:extLst>
      <p:ext uri="{BB962C8B-B14F-4D97-AF65-F5344CB8AC3E}">
        <p14:creationId xmlns:p14="http://schemas.microsoft.com/office/powerpoint/2010/main" val="19132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A9F-3FCE-432C-89C5-E8D9B21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 PER FORM</a:t>
            </a:r>
            <a:endParaRPr lang="en-P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9CDA9D-F998-4A94-9E51-55A25911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2557993"/>
            <a:ext cx="493394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2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AB12-4EC9-424D-916C-980DD3DC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INFORMATION &amp; FUNCTION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F213-4A8F-4C0E-BBDB-D1A51F77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was created to know the result of the patients quarantined days based on their daily symptoms. It records the patients information and then ask questions about them, having a symptoms for that specific day. The days that the patients needs to undergo is depends on their place of origin. Results are based on how they answered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239963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5646-A5B6-43D1-A2AA-20D2338513AB}"/>
              </a:ext>
            </a:extLst>
          </p:cNvPr>
          <p:cNvSpPr txBox="1">
            <a:spLocks/>
          </p:cNvSpPr>
          <p:nvPr/>
        </p:nvSpPr>
        <p:spPr>
          <a:xfrm>
            <a:off x="1295402" y="2777066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/>
              <a:t>SYSTEM </a:t>
            </a:r>
            <a:r>
              <a:rPr lang="en-US" sz="7200" dirty="0" err="1"/>
              <a:t>FlOWCHART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20336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A3AD1-D50E-479F-A25D-2FC55130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672948"/>
            <a:ext cx="10540999" cy="55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A9F-3FCE-432C-89C5-E8D9B21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 PER FORM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55388-C4D3-448A-BC04-2563C575A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833" y="2500093"/>
            <a:ext cx="5786767" cy="3646707"/>
          </a:xfrm>
        </p:spPr>
      </p:pic>
    </p:spTree>
    <p:extLst>
      <p:ext uri="{BB962C8B-B14F-4D97-AF65-F5344CB8AC3E}">
        <p14:creationId xmlns:p14="http://schemas.microsoft.com/office/powerpoint/2010/main" val="8226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A9F-3FCE-432C-89C5-E8D9B21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 PER FORM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7E6719-1FD5-4392-BB52-7BB4E7F62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461" y="2799544"/>
            <a:ext cx="5793077" cy="3076324"/>
          </a:xfrm>
        </p:spPr>
      </p:pic>
    </p:spTree>
    <p:extLst>
      <p:ext uri="{BB962C8B-B14F-4D97-AF65-F5344CB8AC3E}">
        <p14:creationId xmlns:p14="http://schemas.microsoft.com/office/powerpoint/2010/main" val="293981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A9F-3FCE-432C-89C5-E8D9B21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 PER FORM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14FBF4-74A6-4A6B-A36C-0E7B35082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303" y="2677226"/>
            <a:ext cx="6261393" cy="3329922"/>
          </a:xfrm>
        </p:spPr>
      </p:pic>
    </p:spTree>
    <p:extLst>
      <p:ext uri="{BB962C8B-B14F-4D97-AF65-F5344CB8AC3E}">
        <p14:creationId xmlns:p14="http://schemas.microsoft.com/office/powerpoint/2010/main" val="3204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A9F-3FCE-432C-89C5-E8D9B21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 PER FORM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3BBC5C-4737-4F6E-807C-5112A2B03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801" y="2557993"/>
            <a:ext cx="5994398" cy="3317875"/>
          </a:xfrm>
        </p:spPr>
      </p:pic>
    </p:spTree>
    <p:extLst>
      <p:ext uri="{BB962C8B-B14F-4D97-AF65-F5344CB8AC3E}">
        <p14:creationId xmlns:p14="http://schemas.microsoft.com/office/powerpoint/2010/main" val="14919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A9F-3FCE-432C-89C5-E8D9B21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 PER FORM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70C11-C5CB-4F7A-91C2-85B69A2C8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5" t="35932" r="33407" b="40557"/>
          <a:stretch/>
        </p:blipFill>
        <p:spPr>
          <a:xfrm>
            <a:off x="3302000" y="2764146"/>
            <a:ext cx="5588000" cy="31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6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110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QUARANTINE MONITORING SYSTEM</vt:lpstr>
      <vt:lpstr>SYSTEM INFORMATION &amp; FUNCTION</vt:lpstr>
      <vt:lpstr>PowerPoint Presentation</vt:lpstr>
      <vt:lpstr>PowerPoint Presentation</vt:lpstr>
      <vt:lpstr>SYSTEM FUNCTIONS PER FORM</vt:lpstr>
      <vt:lpstr>SYSTEM FUNCTIONS PER FORM</vt:lpstr>
      <vt:lpstr>SYSTEM FUNCTIONS PER FORM</vt:lpstr>
      <vt:lpstr>SYSTEM FUNCTIONS PER FORM</vt:lpstr>
      <vt:lpstr>SYSTEM FUNCTIONS PER FORM</vt:lpstr>
      <vt:lpstr>SYSTEM FUNCTIONS PER FORM</vt:lpstr>
      <vt:lpstr>SYSTEM FUNCTIONS PER FORM</vt:lpstr>
      <vt:lpstr>SYSTEM FUNCTIONS PER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QUARANTINE MONITORING SYSTEM</dc:title>
  <dc:creator>Donalene Tocmo</dc:creator>
  <cp:lastModifiedBy>Donalene Tocmo</cp:lastModifiedBy>
  <cp:revision>2</cp:revision>
  <dcterms:created xsi:type="dcterms:W3CDTF">2021-06-07T07:39:55Z</dcterms:created>
  <dcterms:modified xsi:type="dcterms:W3CDTF">2021-06-15T11:40:27Z</dcterms:modified>
</cp:coreProperties>
</file>