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A4851-902B-41E6-8231-A4AA7B34145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C980E-A4F6-49D3-A0A5-D3B84DE2D54C}">
      <dgm:prSet/>
      <dgm:spPr/>
      <dgm:t>
        <a:bodyPr/>
        <a:lstStyle/>
        <a:p>
          <a:r>
            <a:rPr lang="pt-BR"/>
            <a:t>Avaliar o Preço da Casa</a:t>
          </a:r>
        </a:p>
      </dgm:t>
    </dgm:pt>
    <dgm:pt modelId="{AC47FEAC-EB3A-49CE-A9E8-F375D4612B99}" type="parTrans" cxnId="{73F15E39-D932-45CB-95FD-3DCC7A59915A}">
      <dgm:prSet/>
      <dgm:spPr/>
      <dgm:t>
        <a:bodyPr/>
        <a:lstStyle/>
        <a:p>
          <a:endParaRPr lang="en-US"/>
        </a:p>
      </dgm:t>
    </dgm:pt>
    <dgm:pt modelId="{2357A00D-A194-406E-84BC-8D8FE9F3D7C2}" type="sibTrans" cxnId="{73F15E39-D932-45CB-95FD-3DCC7A59915A}">
      <dgm:prSet/>
      <dgm:spPr/>
      <dgm:t>
        <a:bodyPr/>
        <a:lstStyle/>
        <a:p>
          <a:endParaRPr lang="en-US"/>
        </a:p>
      </dgm:t>
    </dgm:pt>
    <dgm:pt modelId="{9E178C44-449E-4604-8E04-D6D317BBB56F}">
      <dgm:prSet/>
      <dgm:spPr/>
      <dgm:t>
        <a:bodyPr/>
        <a:lstStyle/>
        <a:p>
          <a:r>
            <a:rPr lang="pt-BR"/>
            <a:t>ZIPCODE: 98115</a:t>
          </a:r>
        </a:p>
      </dgm:t>
    </dgm:pt>
    <dgm:pt modelId="{3A1D9D66-5D4B-411D-B582-77DCB6412D18}" type="parTrans" cxnId="{4CA239EA-BDB0-4D03-9183-D65790A81D59}">
      <dgm:prSet/>
      <dgm:spPr/>
      <dgm:t>
        <a:bodyPr/>
        <a:lstStyle/>
        <a:p>
          <a:endParaRPr lang="en-US"/>
        </a:p>
      </dgm:t>
    </dgm:pt>
    <dgm:pt modelId="{9BB6337F-0DDA-4AFE-ABC4-7493A5933A3D}" type="sibTrans" cxnId="{4CA239EA-BDB0-4D03-9183-D65790A81D59}">
      <dgm:prSet/>
      <dgm:spPr/>
      <dgm:t>
        <a:bodyPr/>
        <a:lstStyle/>
        <a:p>
          <a:endParaRPr lang="en-US"/>
        </a:p>
      </dgm:t>
    </dgm:pt>
    <dgm:pt modelId="{D87DE63D-BCB7-41CF-AB35-FA0F1EB78EFC}" type="pres">
      <dgm:prSet presAssocID="{858A4851-902B-41E6-8231-A4AA7B3414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BCB223-6B30-4F8F-9BC5-4DEA81EF6AA7}" type="pres">
      <dgm:prSet presAssocID="{704C980E-A4F6-49D3-A0A5-D3B84DE2D54C}" presName="hierRoot1" presStyleCnt="0"/>
      <dgm:spPr/>
    </dgm:pt>
    <dgm:pt modelId="{D0980CB1-2020-44C7-A103-989C03093B04}" type="pres">
      <dgm:prSet presAssocID="{704C980E-A4F6-49D3-A0A5-D3B84DE2D54C}" presName="composite" presStyleCnt="0"/>
      <dgm:spPr/>
    </dgm:pt>
    <dgm:pt modelId="{E03BB04A-A8CD-4C2D-91DA-709D73A8FBBF}" type="pres">
      <dgm:prSet presAssocID="{704C980E-A4F6-49D3-A0A5-D3B84DE2D54C}" presName="background" presStyleLbl="node0" presStyleIdx="0" presStyleCnt="2"/>
      <dgm:spPr/>
    </dgm:pt>
    <dgm:pt modelId="{F2249078-448D-42D0-BC6E-A722CDCB5350}" type="pres">
      <dgm:prSet presAssocID="{704C980E-A4F6-49D3-A0A5-D3B84DE2D54C}" presName="text" presStyleLbl="fgAcc0" presStyleIdx="0" presStyleCnt="2">
        <dgm:presLayoutVars>
          <dgm:chPref val="3"/>
        </dgm:presLayoutVars>
      </dgm:prSet>
      <dgm:spPr/>
    </dgm:pt>
    <dgm:pt modelId="{9A949A8A-439C-4C44-B751-6208EFA9782B}" type="pres">
      <dgm:prSet presAssocID="{704C980E-A4F6-49D3-A0A5-D3B84DE2D54C}" presName="hierChild2" presStyleCnt="0"/>
      <dgm:spPr/>
    </dgm:pt>
    <dgm:pt modelId="{61C21216-DFB4-40FD-B90D-451F4E897527}" type="pres">
      <dgm:prSet presAssocID="{9E178C44-449E-4604-8E04-D6D317BBB56F}" presName="hierRoot1" presStyleCnt="0"/>
      <dgm:spPr/>
    </dgm:pt>
    <dgm:pt modelId="{524E1996-4FB7-4CE9-9526-49206939A808}" type="pres">
      <dgm:prSet presAssocID="{9E178C44-449E-4604-8E04-D6D317BBB56F}" presName="composite" presStyleCnt="0"/>
      <dgm:spPr/>
    </dgm:pt>
    <dgm:pt modelId="{0EE94723-A8E2-496D-8A48-63225F19AB2C}" type="pres">
      <dgm:prSet presAssocID="{9E178C44-449E-4604-8E04-D6D317BBB56F}" presName="background" presStyleLbl="node0" presStyleIdx="1" presStyleCnt="2"/>
      <dgm:spPr/>
    </dgm:pt>
    <dgm:pt modelId="{7918A65B-72B6-4C5E-8663-74C274A652C0}" type="pres">
      <dgm:prSet presAssocID="{9E178C44-449E-4604-8E04-D6D317BBB56F}" presName="text" presStyleLbl="fgAcc0" presStyleIdx="1" presStyleCnt="2">
        <dgm:presLayoutVars>
          <dgm:chPref val="3"/>
        </dgm:presLayoutVars>
      </dgm:prSet>
      <dgm:spPr/>
    </dgm:pt>
    <dgm:pt modelId="{3444867D-0153-4A37-8571-6465B46CCD7E}" type="pres">
      <dgm:prSet presAssocID="{9E178C44-449E-4604-8E04-D6D317BBB56F}" presName="hierChild2" presStyleCnt="0"/>
      <dgm:spPr/>
    </dgm:pt>
  </dgm:ptLst>
  <dgm:cxnLst>
    <dgm:cxn modelId="{73F15E39-D932-45CB-95FD-3DCC7A59915A}" srcId="{858A4851-902B-41E6-8231-A4AA7B341454}" destId="{704C980E-A4F6-49D3-A0A5-D3B84DE2D54C}" srcOrd="0" destOrd="0" parTransId="{AC47FEAC-EB3A-49CE-A9E8-F375D4612B99}" sibTransId="{2357A00D-A194-406E-84BC-8D8FE9F3D7C2}"/>
    <dgm:cxn modelId="{186E158C-7E61-4F32-A4B4-6A89CFD87A2A}" type="presOf" srcId="{9E178C44-449E-4604-8E04-D6D317BBB56F}" destId="{7918A65B-72B6-4C5E-8663-74C274A652C0}" srcOrd="0" destOrd="0" presId="urn:microsoft.com/office/officeart/2005/8/layout/hierarchy1"/>
    <dgm:cxn modelId="{4CA239EA-BDB0-4D03-9183-D65790A81D59}" srcId="{858A4851-902B-41E6-8231-A4AA7B341454}" destId="{9E178C44-449E-4604-8E04-D6D317BBB56F}" srcOrd="1" destOrd="0" parTransId="{3A1D9D66-5D4B-411D-B582-77DCB6412D18}" sibTransId="{9BB6337F-0DDA-4AFE-ABC4-7493A5933A3D}"/>
    <dgm:cxn modelId="{9B721EEF-28DC-4981-A271-71AAE6BD349C}" type="presOf" srcId="{704C980E-A4F6-49D3-A0A5-D3B84DE2D54C}" destId="{F2249078-448D-42D0-BC6E-A722CDCB5350}" srcOrd="0" destOrd="0" presId="urn:microsoft.com/office/officeart/2005/8/layout/hierarchy1"/>
    <dgm:cxn modelId="{CA43B2F1-71AE-4292-8831-253CDEAB4DB3}" type="presOf" srcId="{858A4851-902B-41E6-8231-A4AA7B341454}" destId="{D87DE63D-BCB7-41CF-AB35-FA0F1EB78EFC}" srcOrd="0" destOrd="0" presId="urn:microsoft.com/office/officeart/2005/8/layout/hierarchy1"/>
    <dgm:cxn modelId="{75167B20-E566-43D6-BAF7-52A8B750D405}" type="presParOf" srcId="{D87DE63D-BCB7-41CF-AB35-FA0F1EB78EFC}" destId="{36BCB223-6B30-4F8F-9BC5-4DEA81EF6AA7}" srcOrd="0" destOrd="0" presId="urn:microsoft.com/office/officeart/2005/8/layout/hierarchy1"/>
    <dgm:cxn modelId="{AA623D82-159F-4945-9710-019B4256C6E0}" type="presParOf" srcId="{36BCB223-6B30-4F8F-9BC5-4DEA81EF6AA7}" destId="{D0980CB1-2020-44C7-A103-989C03093B04}" srcOrd="0" destOrd="0" presId="urn:microsoft.com/office/officeart/2005/8/layout/hierarchy1"/>
    <dgm:cxn modelId="{26DE5FFB-18B6-444C-83EC-A3EBD1E6A4D7}" type="presParOf" srcId="{D0980CB1-2020-44C7-A103-989C03093B04}" destId="{E03BB04A-A8CD-4C2D-91DA-709D73A8FBBF}" srcOrd="0" destOrd="0" presId="urn:microsoft.com/office/officeart/2005/8/layout/hierarchy1"/>
    <dgm:cxn modelId="{8FC15C98-0233-4B5D-B14D-724FBEF8EC54}" type="presParOf" srcId="{D0980CB1-2020-44C7-A103-989C03093B04}" destId="{F2249078-448D-42D0-BC6E-A722CDCB5350}" srcOrd="1" destOrd="0" presId="urn:microsoft.com/office/officeart/2005/8/layout/hierarchy1"/>
    <dgm:cxn modelId="{AFB3178C-A47C-4C11-9C1F-75CE3810C127}" type="presParOf" srcId="{36BCB223-6B30-4F8F-9BC5-4DEA81EF6AA7}" destId="{9A949A8A-439C-4C44-B751-6208EFA9782B}" srcOrd="1" destOrd="0" presId="urn:microsoft.com/office/officeart/2005/8/layout/hierarchy1"/>
    <dgm:cxn modelId="{1BDC2302-08B4-4559-B121-7D698DC5C42C}" type="presParOf" srcId="{D87DE63D-BCB7-41CF-AB35-FA0F1EB78EFC}" destId="{61C21216-DFB4-40FD-B90D-451F4E897527}" srcOrd="1" destOrd="0" presId="urn:microsoft.com/office/officeart/2005/8/layout/hierarchy1"/>
    <dgm:cxn modelId="{29F06FC6-3B64-4DAD-BC6F-2B2DBD7520D5}" type="presParOf" srcId="{61C21216-DFB4-40FD-B90D-451F4E897527}" destId="{524E1996-4FB7-4CE9-9526-49206939A808}" srcOrd="0" destOrd="0" presId="urn:microsoft.com/office/officeart/2005/8/layout/hierarchy1"/>
    <dgm:cxn modelId="{253FF501-69C2-405A-85AA-C2C4B1DB0F03}" type="presParOf" srcId="{524E1996-4FB7-4CE9-9526-49206939A808}" destId="{0EE94723-A8E2-496D-8A48-63225F19AB2C}" srcOrd="0" destOrd="0" presId="urn:microsoft.com/office/officeart/2005/8/layout/hierarchy1"/>
    <dgm:cxn modelId="{3D3D4F02-BAAF-4CA1-9F8E-48149736F362}" type="presParOf" srcId="{524E1996-4FB7-4CE9-9526-49206939A808}" destId="{7918A65B-72B6-4C5E-8663-74C274A652C0}" srcOrd="1" destOrd="0" presId="urn:microsoft.com/office/officeart/2005/8/layout/hierarchy1"/>
    <dgm:cxn modelId="{9200DD59-1DBC-4EF7-BCE4-6784D05242B8}" type="presParOf" srcId="{61C21216-DFB4-40FD-B90D-451F4E897527}" destId="{3444867D-0153-4A37-8571-6465B46CCD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19BDB9-E3B2-4540-8EED-7BD43A3B5D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E7D9A5CB-D167-40DC-AD58-8E140706B13E}">
      <dgm:prSet/>
      <dgm:spPr/>
      <dgm:t>
        <a:bodyPr/>
        <a:lstStyle/>
        <a:p>
          <a:r>
            <a:rPr lang="pt-BR" baseline="0"/>
            <a:t>583 Casas </a:t>
          </a:r>
          <a:r>
            <a:rPr lang="pt-BR" baseline="0">
              <a:sym typeface="Wingdings" panose="05000000000000000000" pitchFamily="2" charset="2"/>
            </a:rPr>
            <a:t></a:t>
          </a:r>
          <a:r>
            <a:rPr lang="pt-BR" baseline="0"/>
            <a:t> 583 Linhas na Planilha.</a:t>
          </a:r>
        </a:p>
      </dgm:t>
    </dgm:pt>
    <dgm:pt modelId="{27B3D7CD-3299-4F36-B95A-DFFE207BB622}" type="parTrans" cxnId="{12D98A59-0615-46A7-A60A-0DD6AF15BC28}">
      <dgm:prSet/>
      <dgm:spPr/>
      <dgm:t>
        <a:bodyPr/>
        <a:lstStyle/>
        <a:p>
          <a:endParaRPr lang="en-US"/>
        </a:p>
      </dgm:t>
    </dgm:pt>
    <dgm:pt modelId="{62C13C01-A43C-4872-9849-58C2BBC62FA9}" type="sibTrans" cxnId="{12D98A59-0615-46A7-A60A-0DD6AF15BC28}">
      <dgm:prSet/>
      <dgm:spPr/>
      <dgm:t>
        <a:bodyPr/>
        <a:lstStyle/>
        <a:p>
          <a:endParaRPr lang="en-US"/>
        </a:p>
      </dgm:t>
    </dgm:pt>
    <dgm:pt modelId="{0056E890-E846-40FA-BEBB-BBDFDF91D815}">
      <dgm:prSet/>
      <dgm:spPr/>
      <dgm:t>
        <a:bodyPr/>
        <a:lstStyle/>
        <a:p>
          <a:r>
            <a:rPr lang="pt-BR" baseline="0"/>
            <a:t>Diversos fatores dos dados estavam não discretizados e/ou não eram diretos de trabalhar.</a:t>
          </a:r>
        </a:p>
      </dgm:t>
    </dgm:pt>
    <dgm:pt modelId="{D93AB5CD-43CD-4837-8908-0E3D4E9B4944}" type="parTrans" cxnId="{2C860EE7-6976-44FE-9900-F201D7A20436}">
      <dgm:prSet/>
      <dgm:spPr/>
      <dgm:t>
        <a:bodyPr/>
        <a:lstStyle/>
        <a:p>
          <a:endParaRPr lang="en-US"/>
        </a:p>
      </dgm:t>
    </dgm:pt>
    <dgm:pt modelId="{A540EAA0-8699-4FC2-9C0D-F7F70EFC9C10}" type="sibTrans" cxnId="{2C860EE7-6976-44FE-9900-F201D7A20436}">
      <dgm:prSet/>
      <dgm:spPr/>
      <dgm:t>
        <a:bodyPr/>
        <a:lstStyle/>
        <a:p>
          <a:endParaRPr lang="en-US"/>
        </a:p>
      </dgm:t>
    </dgm:pt>
    <dgm:pt modelId="{534EC84E-1295-4018-A900-95C49A306628}">
      <dgm:prSet/>
      <dgm:spPr/>
      <dgm:t>
        <a:bodyPr/>
        <a:lstStyle/>
        <a:p>
          <a:r>
            <a:rPr lang="pt-BR" baseline="0"/>
            <a:t>Ao usar a base de dados inicial erros de leitura eram abundantes ao tentar gerar a árvore.</a:t>
          </a:r>
        </a:p>
      </dgm:t>
    </dgm:pt>
    <dgm:pt modelId="{68CFDC85-0964-4CD9-BAAE-016F5C5CC2C4}" type="parTrans" cxnId="{B986B9E8-7B77-4004-988A-38045C871A3B}">
      <dgm:prSet/>
      <dgm:spPr/>
      <dgm:t>
        <a:bodyPr/>
        <a:lstStyle/>
        <a:p>
          <a:endParaRPr lang="en-US"/>
        </a:p>
      </dgm:t>
    </dgm:pt>
    <dgm:pt modelId="{038ECC92-6340-4060-B528-ADCBD29E407C}" type="sibTrans" cxnId="{B986B9E8-7B77-4004-988A-38045C871A3B}">
      <dgm:prSet/>
      <dgm:spPr/>
      <dgm:t>
        <a:bodyPr/>
        <a:lstStyle/>
        <a:p>
          <a:endParaRPr lang="en-US"/>
        </a:p>
      </dgm:t>
    </dgm:pt>
    <dgm:pt modelId="{000077DF-3ADC-4AB9-8497-AD37F2119C95}">
      <dgm:prSet/>
      <dgm:spPr/>
      <dgm:t>
        <a:bodyPr/>
        <a:lstStyle/>
        <a:p>
          <a:r>
            <a:rPr lang="pt-BR" baseline="0"/>
            <a:t>Então a primeira solução foi tratar os dados para adequar ao programa.</a:t>
          </a:r>
        </a:p>
      </dgm:t>
    </dgm:pt>
    <dgm:pt modelId="{34C09AD4-7792-477B-8401-9D4AF735C3FA}" type="parTrans" cxnId="{83620021-6A22-42E2-8A37-EB247E17248D}">
      <dgm:prSet/>
      <dgm:spPr/>
      <dgm:t>
        <a:bodyPr/>
        <a:lstStyle/>
        <a:p>
          <a:endParaRPr lang="en-US"/>
        </a:p>
      </dgm:t>
    </dgm:pt>
    <dgm:pt modelId="{7DF93EAC-3DA1-4CA8-B371-49103B0CA9AC}" type="sibTrans" cxnId="{83620021-6A22-42E2-8A37-EB247E17248D}">
      <dgm:prSet/>
      <dgm:spPr/>
      <dgm:t>
        <a:bodyPr/>
        <a:lstStyle/>
        <a:p>
          <a:endParaRPr lang="en-US"/>
        </a:p>
      </dgm:t>
    </dgm:pt>
    <dgm:pt modelId="{03DC9DB0-0680-4B4B-8943-6DCA7E9C18C0}" type="pres">
      <dgm:prSet presAssocID="{B919BDB9-E3B2-4540-8EED-7BD43A3B5D25}" presName="root" presStyleCnt="0">
        <dgm:presLayoutVars>
          <dgm:dir/>
          <dgm:resizeHandles val="exact"/>
        </dgm:presLayoutVars>
      </dgm:prSet>
      <dgm:spPr/>
    </dgm:pt>
    <dgm:pt modelId="{BE3388B9-2EB9-47FB-B03C-32DD86545634}" type="pres">
      <dgm:prSet presAssocID="{B919BDB9-E3B2-4540-8EED-7BD43A3B5D25}" presName="container" presStyleCnt="0">
        <dgm:presLayoutVars>
          <dgm:dir/>
          <dgm:resizeHandles val="exact"/>
        </dgm:presLayoutVars>
      </dgm:prSet>
      <dgm:spPr/>
    </dgm:pt>
    <dgm:pt modelId="{C5CBBD92-496B-4092-BDC8-ABD161AB483D}" type="pres">
      <dgm:prSet presAssocID="{E7D9A5CB-D167-40DC-AD58-8E140706B13E}" presName="compNode" presStyleCnt="0"/>
      <dgm:spPr/>
    </dgm:pt>
    <dgm:pt modelId="{134ED702-4B3B-4997-B808-97178850BB1D}" type="pres">
      <dgm:prSet presAssocID="{E7D9A5CB-D167-40DC-AD58-8E140706B13E}" presName="iconBgRect" presStyleLbl="bgShp" presStyleIdx="0" presStyleCnt="4"/>
      <dgm:spPr/>
    </dgm:pt>
    <dgm:pt modelId="{5AB92302-BB53-4E3C-9E38-219A35BD2960}" type="pres">
      <dgm:prSet presAssocID="{E7D9A5CB-D167-40DC-AD58-8E140706B1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250B5B1-912D-434A-B6C6-C453F6C94DA1}" type="pres">
      <dgm:prSet presAssocID="{E7D9A5CB-D167-40DC-AD58-8E140706B13E}" presName="spaceRect" presStyleCnt="0"/>
      <dgm:spPr/>
    </dgm:pt>
    <dgm:pt modelId="{A252DFF0-3F2F-4594-827F-ED1888F7C1D5}" type="pres">
      <dgm:prSet presAssocID="{E7D9A5CB-D167-40DC-AD58-8E140706B13E}" presName="textRect" presStyleLbl="revTx" presStyleIdx="0" presStyleCnt="4">
        <dgm:presLayoutVars>
          <dgm:chMax val="1"/>
          <dgm:chPref val="1"/>
        </dgm:presLayoutVars>
      </dgm:prSet>
      <dgm:spPr/>
    </dgm:pt>
    <dgm:pt modelId="{C3AF42A5-A766-4175-986B-9CD5CFFA6991}" type="pres">
      <dgm:prSet presAssocID="{62C13C01-A43C-4872-9849-58C2BBC62FA9}" presName="sibTrans" presStyleLbl="sibTrans2D1" presStyleIdx="0" presStyleCnt="0"/>
      <dgm:spPr/>
    </dgm:pt>
    <dgm:pt modelId="{4F869690-AB34-497C-9BDA-D452E0B5E222}" type="pres">
      <dgm:prSet presAssocID="{0056E890-E846-40FA-BEBB-BBDFDF91D815}" presName="compNode" presStyleCnt="0"/>
      <dgm:spPr/>
    </dgm:pt>
    <dgm:pt modelId="{78D1987A-17C2-48FE-86BC-6C708E3C6F2E}" type="pres">
      <dgm:prSet presAssocID="{0056E890-E846-40FA-BEBB-BBDFDF91D815}" presName="iconBgRect" presStyleLbl="bgShp" presStyleIdx="1" presStyleCnt="4"/>
      <dgm:spPr/>
    </dgm:pt>
    <dgm:pt modelId="{D1439E82-B2F2-46E1-9FD8-26D13AFA539F}" type="pres">
      <dgm:prSet presAssocID="{0056E890-E846-40FA-BEBB-BBDFDF91D8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Dislike with solid fill"/>
        </a:ext>
      </dgm:extLst>
    </dgm:pt>
    <dgm:pt modelId="{9CE9A5EC-6D64-4578-B4B4-6682B43B3B95}" type="pres">
      <dgm:prSet presAssocID="{0056E890-E846-40FA-BEBB-BBDFDF91D815}" presName="spaceRect" presStyleCnt="0"/>
      <dgm:spPr/>
    </dgm:pt>
    <dgm:pt modelId="{DD9BE5F6-A100-426C-BEC3-F3A7E2577DEB}" type="pres">
      <dgm:prSet presAssocID="{0056E890-E846-40FA-BEBB-BBDFDF91D815}" presName="textRect" presStyleLbl="revTx" presStyleIdx="1" presStyleCnt="4">
        <dgm:presLayoutVars>
          <dgm:chMax val="1"/>
          <dgm:chPref val="1"/>
        </dgm:presLayoutVars>
      </dgm:prSet>
      <dgm:spPr/>
    </dgm:pt>
    <dgm:pt modelId="{CCEAC9FE-EA65-491B-836F-F8A916AA0B79}" type="pres">
      <dgm:prSet presAssocID="{A540EAA0-8699-4FC2-9C0D-F7F70EFC9C10}" presName="sibTrans" presStyleLbl="sibTrans2D1" presStyleIdx="0" presStyleCnt="0"/>
      <dgm:spPr/>
    </dgm:pt>
    <dgm:pt modelId="{6748121F-3DE8-472A-ADA2-5C40EA9192C1}" type="pres">
      <dgm:prSet presAssocID="{534EC84E-1295-4018-A900-95C49A306628}" presName="compNode" presStyleCnt="0"/>
      <dgm:spPr/>
    </dgm:pt>
    <dgm:pt modelId="{F235E636-94D6-4657-9221-D410BFDAEC6F}" type="pres">
      <dgm:prSet presAssocID="{534EC84E-1295-4018-A900-95C49A306628}" presName="iconBgRect" presStyleLbl="bgShp" presStyleIdx="2" presStyleCnt="4"/>
      <dgm:spPr/>
    </dgm:pt>
    <dgm:pt modelId="{B909942D-03D2-4CD2-85EC-3FF7B3DE5ABF}" type="pres">
      <dgm:prSet presAssocID="{534EC84E-1295-4018-A900-95C49A3066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953967D-42DD-4F37-9AE8-D709B56D456A}" type="pres">
      <dgm:prSet presAssocID="{534EC84E-1295-4018-A900-95C49A306628}" presName="spaceRect" presStyleCnt="0"/>
      <dgm:spPr/>
    </dgm:pt>
    <dgm:pt modelId="{51030BAD-142A-4182-B7CA-3141A1CD1499}" type="pres">
      <dgm:prSet presAssocID="{534EC84E-1295-4018-A900-95C49A306628}" presName="textRect" presStyleLbl="revTx" presStyleIdx="2" presStyleCnt="4">
        <dgm:presLayoutVars>
          <dgm:chMax val="1"/>
          <dgm:chPref val="1"/>
        </dgm:presLayoutVars>
      </dgm:prSet>
      <dgm:spPr/>
    </dgm:pt>
    <dgm:pt modelId="{63005C7A-846B-4893-9431-4055CEC9CCA9}" type="pres">
      <dgm:prSet presAssocID="{038ECC92-6340-4060-B528-ADCBD29E407C}" presName="sibTrans" presStyleLbl="sibTrans2D1" presStyleIdx="0" presStyleCnt="0"/>
      <dgm:spPr/>
    </dgm:pt>
    <dgm:pt modelId="{88982F98-2F07-43A0-9C97-C8AFBD3C0AB6}" type="pres">
      <dgm:prSet presAssocID="{000077DF-3ADC-4AB9-8497-AD37F2119C95}" presName="compNode" presStyleCnt="0"/>
      <dgm:spPr/>
    </dgm:pt>
    <dgm:pt modelId="{2AF5FCF6-A96B-47DD-9E78-AAC77DF5EB0B}" type="pres">
      <dgm:prSet presAssocID="{000077DF-3ADC-4AB9-8497-AD37F2119C95}" presName="iconBgRect" presStyleLbl="bgShp" presStyleIdx="3" presStyleCnt="4"/>
      <dgm:spPr/>
    </dgm:pt>
    <dgm:pt modelId="{E6384FBE-A759-4EA5-A090-184EC5F52EAF}" type="pres">
      <dgm:prSet presAssocID="{000077DF-3ADC-4AB9-8497-AD37F2119C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1FAA1E-14D0-45E7-9A5C-EE4E710ABA81}" type="pres">
      <dgm:prSet presAssocID="{000077DF-3ADC-4AB9-8497-AD37F2119C95}" presName="spaceRect" presStyleCnt="0"/>
      <dgm:spPr/>
    </dgm:pt>
    <dgm:pt modelId="{44E6F86C-2705-49EC-B8CB-4155A160F88A}" type="pres">
      <dgm:prSet presAssocID="{000077DF-3ADC-4AB9-8497-AD37F2119C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2F320D-4D6B-44D1-AD3A-587AED96E6A6}" type="presOf" srcId="{B919BDB9-E3B2-4540-8EED-7BD43A3B5D25}" destId="{03DC9DB0-0680-4B4B-8943-6DCA7E9C18C0}" srcOrd="0" destOrd="0" presId="urn:microsoft.com/office/officeart/2018/2/layout/IconCircleList"/>
    <dgm:cxn modelId="{83620021-6A22-42E2-8A37-EB247E17248D}" srcId="{B919BDB9-E3B2-4540-8EED-7BD43A3B5D25}" destId="{000077DF-3ADC-4AB9-8497-AD37F2119C95}" srcOrd="3" destOrd="0" parTransId="{34C09AD4-7792-477B-8401-9D4AF735C3FA}" sibTransId="{7DF93EAC-3DA1-4CA8-B371-49103B0CA9AC}"/>
    <dgm:cxn modelId="{4BAC674B-B498-4DF4-A3AD-ECC4F9D4AF90}" type="presOf" srcId="{038ECC92-6340-4060-B528-ADCBD29E407C}" destId="{63005C7A-846B-4893-9431-4055CEC9CCA9}" srcOrd="0" destOrd="0" presId="urn:microsoft.com/office/officeart/2018/2/layout/IconCircleList"/>
    <dgm:cxn modelId="{C4707A55-AAEB-4089-B3F3-430C52151FD2}" type="presOf" srcId="{E7D9A5CB-D167-40DC-AD58-8E140706B13E}" destId="{A252DFF0-3F2F-4594-827F-ED1888F7C1D5}" srcOrd="0" destOrd="0" presId="urn:microsoft.com/office/officeart/2018/2/layout/IconCircleList"/>
    <dgm:cxn modelId="{12D98A59-0615-46A7-A60A-0DD6AF15BC28}" srcId="{B919BDB9-E3B2-4540-8EED-7BD43A3B5D25}" destId="{E7D9A5CB-D167-40DC-AD58-8E140706B13E}" srcOrd="0" destOrd="0" parTransId="{27B3D7CD-3299-4F36-B95A-DFFE207BB622}" sibTransId="{62C13C01-A43C-4872-9849-58C2BBC62FA9}"/>
    <dgm:cxn modelId="{6C7F2DD6-E297-4FE5-8014-1173D68BAC01}" type="presOf" srcId="{534EC84E-1295-4018-A900-95C49A306628}" destId="{51030BAD-142A-4182-B7CA-3141A1CD1499}" srcOrd="0" destOrd="0" presId="urn:microsoft.com/office/officeart/2018/2/layout/IconCircleList"/>
    <dgm:cxn modelId="{20F9E6D8-43B5-438E-8A38-1D00E5AD686E}" type="presOf" srcId="{0056E890-E846-40FA-BEBB-BBDFDF91D815}" destId="{DD9BE5F6-A100-426C-BEC3-F3A7E2577DEB}" srcOrd="0" destOrd="0" presId="urn:microsoft.com/office/officeart/2018/2/layout/IconCircleList"/>
    <dgm:cxn modelId="{2C860EE7-6976-44FE-9900-F201D7A20436}" srcId="{B919BDB9-E3B2-4540-8EED-7BD43A3B5D25}" destId="{0056E890-E846-40FA-BEBB-BBDFDF91D815}" srcOrd="1" destOrd="0" parTransId="{D93AB5CD-43CD-4837-8908-0E3D4E9B4944}" sibTransId="{A540EAA0-8699-4FC2-9C0D-F7F70EFC9C10}"/>
    <dgm:cxn modelId="{B986B9E8-7B77-4004-988A-38045C871A3B}" srcId="{B919BDB9-E3B2-4540-8EED-7BD43A3B5D25}" destId="{534EC84E-1295-4018-A900-95C49A306628}" srcOrd="2" destOrd="0" parTransId="{68CFDC85-0964-4CD9-BAAE-016F5C5CC2C4}" sibTransId="{038ECC92-6340-4060-B528-ADCBD29E407C}"/>
    <dgm:cxn modelId="{27E973EF-4DA3-443F-AA19-A41493B4E73F}" type="presOf" srcId="{A540EAA0-8699-4FC2-9C0D-F7F70EFC9C10}" destId="{CCEAC9FE-EA65-491B-836F-F8A916AA0B79}" srcOrd="0" destOrd="0" presId="urn:microsoft.com/office/officeart/2018/2/layout/IconCircleList"/>
    <dgm:cxn modelId="{865B77EF-041A-4680-9A1C-D3EB93C5E6DD}" type="presOf" srcId="{000077DF-3ADC-4AB9-8497-AD37F2119C95}" destId="{44E6F86C-2705-49EC-B8CB-4155A160F88A}" srcOrd="0" destOrd="0" presId="urn:microsoft.com/office/officeart/2018/2/layout/IconCircleList"/>
    <dgm:cxn modelId="{86DEA1F5-1839-4A16-91B8-11AB5536B20B}" type="presOf" srcId="{62C13C01-A43C-4872-9849-58C2BBC62FA9}" destId="{C3AF42A5-A766-4175-986B-9CD5CFFA6991}" srcOrd="0" destOrd="0" presId="urn:microsoft.com/office/officeart/2018/2/layout/IconCircleList"/>
    <dgm:cxn modelId="{F31A76F1-2CDA-4B0E-9836-35FB28A77103}" type="presParOf" srcId="{03DC9DB0-0680-4B4B-8943-6DCA7E9C18C0}" destId="{BE3388B9-2EB9-47FB-B03C-32DD86545634}" srcOrd="0" destOrd="0" presId="urn:microsoft.com/office/officeart/2018/2/layout/IconCircleList"/>
    <dgm:cxn modelId="{D56A1983-EBEC-43FB-909D-91678257EA67}" type="presParOf" srcId="{BE3388B9-2EB9-47FB-B03C-32DD86545634}" destId="{C5CBBD92-496B-4092-BDC8-ABD161AB483D}" srcOrd="0" destOrd="0" presId="urn:microsoft.com/office/officeart/2018/2/layout/IconCircleList"/>
    <dgm:cxn modelId="{E4F89768-9010-4F25-B20E-7A480EFC48D0}" type="presParOf" srcId="{C5CBBD92-496B-4092-BDC8-ABD161AB483D}" destId="{134ED702-4B3B-4997-B808-97178850BB1D}" srcOrd="0" destOrd="0" presId="urn:microsoft.com/office/officeart/2018/2/layout/IconCircleList"/>
    <dgm:cxn modelId="{D75AEC5C-088D-44A0-8B3A-9903CDDB4A78}" type="presParOf" srcId="{C5CBBD92-496B-4092-BDC8-ABD161AB483D}" destId="{5AB92302-BB53-4E3C-9E38-219A35BD2960}" srcOrd="1" destOrd="0" presId="urn:microsoft.com/office/officeart/2018/2/layout/IconCircleList"/>
    <dgm:cxn modelId="{4288D5A4-B214-432E-8C1C-C7BB8585F66A}" type="presParOf" srcId="{C5CBBD92-496B-4092-BDC8-ABD161AB483D}" destId="{B250B5B1-912D-434A-B6C6-C453F6C94DA1}" srcOrd="2" destOrd="0" presId="urn:microsoft.com/office/officeart/2018/2/layout/IconCircleList"/>
    <dgm:cxn modelId="{FE574CAF-B0BD-44FE-B056-694087F62F47}" type="presParOf" srcId="{C5CBBD92-496B-4092-BDC8-ABD161AB483D}" destId="{A252DFF0-3F2F-4594-827F-ED1888F7C1D5}" srcOrd="3" destOrd="0" presId="urn:microsoft.com/office/officeart/2018/2/layout/IconCircleList"/>
    <dgm:cxn modelId="{5A79DECB-1C20-41E1-8856-C3881F7CC352}" type="presParOf" srcId="{BE3388B9-2EB9-47FB-B03C-32DD86545634}" destId="{C3AF42A5-A766-4175-986B-9CD5CFFA6991}" srcOrd="1" destOrd="0" presId="urn:microsoft.com/office/officeart/2018/2/layout/IconCircleList"/>
    <dgm:cxn modelId="{1D4EB3CA-8C3E-460E-AE7A-9DF6E4A5EB15}" type="presParOf" srcId="{BE3388B9-2EB9-47FB-B03C-32DD86545634}" destId="{4F869690-AB34-497C-9BDA-D452E0B5E222}" srcOrd="2" destOrd="0" presId="urn:microsoft.com/office/officeart/2018/2/layout/IconCircleList"/>
    <dgm:cxn modelId="{9CA1C5E7-6996-4C4A-9BA5-96B8D2788408}" type="presParOf" srcId="{4F869690-AB34-497C-9BDA-D452E0B5E222}" destId="{78D1987A-17C2-48FE-86BC-6C708E3C6F2E}" srcOrd="0" destOrd="0" presId="urn:microsoft.com/office/officeart/2018/2/layout/IconCircleList"/>
    <dgm:cxn modelId="{C1383D62-9209-46E2-97B7-74BAEC74B001}" type="presParOf" srcId="{4F869690-AB34-497C-9BDA-D452E0B5E222}" destId="{D1439E82-B2F2-46E1-9FD8-26D13AFA539F}" srcOrd="1" destOrd="0" presId="urn:microsoft.com/office/officeart/2018/2/layout/IconCircleList"/>
    <dgm:cxn modelId="{AECCDA7C-19D1-4C37-AA3E-72FEC34C2BF9}" type="presParOf" srcId="{4F869690-AB34-497C-9BDA-D452E0B5E222}" destId="{9CE9A5EC-6D64-4578-B4B4-6682B43B3B95}" srcOrd="2" destOrd="0" presId="urn:microsoft.com/office/officeart/2018/2/layout/IconCircleList"/>
    <dgm:cxn modelId="{8BA0175E-482B-4506-A929-0D78E283A47E}" type="presParOf" srcId="{4F869690-AB34-497C-9BDA-D452E0B5E222}" destId="{DD9BE5F6-A100-426C-BEC3-F3A7E2577DEB}" srcOrd="3" destOrd="0" presId="urn:microsoft.com/office/officeart/2018/2/layout/IconCircleList"/>
    <dgm:cxn modelId="{F8EAA1E0-8A91-4AB4-9AFE-F1C3D01CFB41}" type="presParOf" srcId="{BE3388B9-2EB9-47FB-B03C-32DD86545634}" destId="{CCEAC9FE-EA65-491B-836F-F8A916AA0B79}" srcOrd="3" destOrd="0" presId="urn:microsoft.com/office/officeart/2018/2/layout/IconCircleList"/>
    <dgm:cxn modelId="{9E0F55F6-14EB-426E-A9AF-D1B6750C7338}" type="presParOf" srcId="{BE3388B9-2EB9-47FB-B03C-32DD86545634}" destId="{6748121F-3DE8-472A-ADA2-5C40EA9192C1}" srcOrd="4" destOrd="0" presId="urn:microsoft.com/office/officeart/2018/2/layout/IconCircleList"/>
    <dgm:cxn modelId="{E2B4F1CC-4FE2-4071-9172-3E2E7F92925D}" type="presParOf" srcId="{6748121F-3DE8-472A-ADA2-5C40EA9192C1}" destId="{F235E636-94D6-4657-9221-D410BFDAEC6F}" srcOrd="0" destOrd="0" presId="urn:microsoft.com/office/officeart/2018/2/layout/IconCircleList"/>
    <dgm:cxn modelId="{5D2901AE-95F4-4B5A-AA23-247287EA7A15}" type="presParOf" srcId="{6748121F-3DE8-472A-ADA2-5C40EA9192C1}" destId="{B909942D-03D2-4CD2-85EC-3FF7B3DE5ABF}" srcOrd="1" destOrd="0" presId="urn:microsoft.com/office/officeart/2018/2/layout/IconCircleList"/>
    <dgm:cxn modelId="{A60FC3EE-89C2-4A0C-BC7D-B5CDB189C45C}" type="presParOf" srcId="{6748121F-3DE8-472A-ADA2-5C40EA9192C1}" destId="{6953967D-42DD-4F37-9AE8-D709B56D456A}" srcOrd="2" destOrd="0" presId="urn:microsoft.com/office/officeart/2018/2/layout/IconCircleList"/>
    <dgm:cxn modelId="{6EC62994-08F4-4113-8048-4163623A4275}" type="presParOf" srcId="{6748121F-3DE8-472A-ADA2-5C40EA9192C1}" destId="{51030BAD-142A-4182-B7CA-3141A1CD1499}" srcOrd="3" destOrd="0" presId="urn:microsoft.com/office/officeart/2018/2/layout/IconCircleList"/>
    <dgm:cxn modelId="{8095C176-08B5-4D5A-89C5-4D5F5B48248E}" type="presParOf" srcId="{BE3388B9-2EB9-47FB-B03C-32DD86545634}" destId="{63005C7A-846B-4893-9431-4055CEC9CCA9}" srcOrd="5" destOrd="0" presId="urn:microsoft.com/office/officeart/2018/2/layout/IconCircleList"/>
    <dgm:cxn modelId="{67918FD6-3E2F-46F6-ABC5-0C1C7AADF1CB}" type="presParOf" srcId="{BE3388B9-2EB9-47FB-B03C-32DD86545634}" destId="{88982F98-2F07-43A0-9C97-C8AFBD3C0AB6}" srcOrd="6" destOrd="0" presId="urn:microsoft.com/office/officeart/2018/2/layout/IconCircleList"/>
    <dgm:cxn modelId="{B969E96A-C81F-41C0-8986-7ADB2A9BB112}" type="presParOf" srcId="{88982F98-2F07-43A0-9C97-C8AFBD3C0AB6}" destId="{2AF5FCF6-A96B-47DD-9E78-AAC77DF5EB0B}" srcOrd="0" destOrd="0" presId="urn:microsoft.com/office/officeart/2018/2/layout/IconCircleList"/>
    <dgm:cxn modelId="{457B695E-4178-49A2-B76C-25690AED92EA}" type="presParOf" srcId="{88982F98-2F07-43A0-9C97-C8AFBD3C0AB6}" destId="{E6384FBE-A759-4EA5-A090-184EC5F52EAF}" srcOrd="1" destOrd="0" presId="urn:microsoft.com/office/officeart/2018/2/layout/IconCircleList"/>
    <dgm:cxn modelId="{63F72910-3272-43B2-95A6-09B9F8D7F6F4}" type="presParOf" srcId="{88982F98-2F07-43A0-9C97-C8AFBD3C0AB6}" destId="{E71FAA1E-14D0-45E7-9A5C-EE4E710ABA81}" srcOrd="2" destOrd="0" presId="urn:microsoft.com/office/officeart/2018/2/layout/IconCircleList"/>
    <dgm:cxn modelId="{49CFADC7-7FB5-4BA3-B99A-9499520A0999}" type="presParOf" srcId="{88982F98-2F07-43A0-9C97-C8AFBD3C0AB6}" destId="{44E6F86C-2705-49EC-B8CB-4155A160F88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31D647-68F7-4B32-9A9E-96F33806450C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D4BB98-E2B7-4E48-AD5B-A90A5C2E27F7}">
      <dgm:prSet/>
      <dgm:spPr/>
      <dgm:t>
        <a:bodyPr/>
        <a:lstStyle/>
        <a:p>
          <a:r>
            <a:rPr lang="pt-BR" baseline="0"/>
            <a:t>Começamos escolhendo os dados que seriam relevantes para o nosso projeto</a:t>
          </a:r>
          <a:r>
            <a:rPr lang="en-US" baseline="0"/>
            <a:t>.</a:t>
          </a:r>
          <a:endParaRPr lang="pt-BR" baseline="0"/>
        </a:p>
      </dgm:t>
    </dgm:pt>
    <dgm:pt modelId="{74B1FDCE-1153-4A4A-A29B-3861B50D0FE8}" type="parTrans" cxnId="{2F6D24EA-FE96-491C-A081-3AE63DB190B6}">
      <dgm:prSet/>
      <dgm:spPr/>
      <dgm:t>
        <a:bodyPr/>
        <a:lstStyle/>
        <a:p>
          <a:endParaRPr lang="en-US"/>
        </a:p>
      </dgm:t>
    </dgm:pt>
    <dgm:pt modelId="{B84E7DF6-76DF-46E0-A1E9-6E8C2EAC09A0}" type="sibTrans" cxnId="{2F6D24EA-FE96-491C-A081-3AE63DB190B6}">
      <dgm:prSet/>
      <dgm:spPr/>
      <dgm:t>
        <a:bodyPr/>
        <a:lstStyle/>
        <a:p>
          <a:endParaRPr lang="en-US"/>
        </a:p>
      </dgm:t>
    </dgm:pt>
    <dgm:pt modelId="{72E217E0-D8F7-4C08-9CB6-7C8A75CB9ACD}">
      <dgm:prSet/>
      <dgm:spPr/>
      <dgm:t>
        <a:bodyPr/>
        <a:lstStyle/>
        <a:p>
          <a:r>
            <a:rPr lang="en-US" baseline="0"/>
            <a:t>Nesta etapa eliminamos as variáveis “sqft_living15” e “sqft_lot15”.</a:t>
          </a:r>
        </a:p>
      </dgm:t>
    </dgm:pt>
    <dgm:pt modelId="{1B9A32C0-5734-4FB9-9396-27B1F47D1C07}" type="parTrans" cxnId="{43467B55-DFCE-4806-BABC-29C108DBC230}">
      <dgm:prSet/>
      <dgm:spPr/>
      <dgm:t>
        <a:bodyPr/>
        <a:lstStyle/>
        <a:p>
          <a:endParaRPr lang="en-US"/>
        </a:p>
      </dgm:t>
    </dgm:pt>
    <dgm:pt modelId="{B1193A9C-440F-40C5-8B63-A5F7B1B5D7DA}" type="sibTrans" cxnId="{43467B55-DFCE-4806-BABC-29C108DBC230}">
      <dgm:prSet/>
      <dgm:spPr/>
      <dgm:t>
        <a:bodyPr/>
        <a:lstStyle/>
        <a:p>
          <a:endParaRPr lang="en-US"/>
        </a:p>
      </dgm:t>
    </dgm:pt>
    <dgm:pt modelId="{57ACB9E0-95C1-44AF-9537-0F7B9581D52C}">
      <dgm:prSet/>
      <dgm:spPr/>
      <dgm:t>
        <a:bodyPr/>
        <a:lstStyle/>
        <a:p>
          <a:r>
            <a:rPr lang="en-US" baseline="0"/>
            <a:t>Também decidimos que algumas variáveis seriam fundidas e/ou usadas para a criação de outras variáveis como veremos na discretização das variáveis.</a:t>
          </a:r>
        </a:p>
      </dgm:t>
    </dgm:pt>
    <dgm:pt modelId="{AAD5B203-A58A-4A7B-A402-5A63B4F42F7B}" type="parTrans" cxnId="{4807F32F-0F87-4F5D-88FE-DC9A1830CDBF}">
      <dgm:prSet/>
      <dgm:spPr/>
      <dgm:t>
        <a:bodyPr/>
        <a:lstStyle/>
        <a:p>
          <a:endParaRPr lang="en-US"/>
        </a:p>
      </dgm:t>
    </dgm:pt>
    <dgm:pt modelId="{80E7F97C-F815-4749-A8D2-1DEF3FCBD2BA}" type="sibTrans" cxnId="{4807F32F-0F87-4F5D-88FE-DC9A1830CDBF}">
      <dgm:prSet/>
      <dgm:spPr/>
      <dgm:t>
        <a:bodyPr/>
        <a:lstStyle/>
        <a:p>
          <a:endParaRPr lang="en-US"/>
        </a:p>
      </dgm:t>
    </dgm:pt>
    <dgm:pt modelId="{8E89454A-E704-41D2-B99B-0A89ACEBE59A}" type="pres">
      <dgm:prSet presAssocID="{8E31D647-68F7-4B32-9A9E-96F33806450C}" presName="outerComposite" presStyleCnt="0">
        <dgm:presLayoutVars>
          <dgm:chMax val="5"/>
          <dgm:dir/>
          <dgm:resizeHandles val="exact"/>
        </dgm:presLayoutVars>
      </dgm:prSet>
      <dgm:spPr/>
    </dgm:pt>
    <dgm:pt modelId="{568AEB0E-F721-4A01-AF03-56F684316EE6}" type="pres">
      <dgm:prSet presAssocID="{8E31D647-68F7-4B32-9A9E-96F33806450C}" presName="dummyMaxCanvas" presStyleCnt="0">
        <dgm:presLayoutVars/>
      </dgm:prSet>
      <dgm:spPr/>
    </dgm:pt>
    <dgm:pt modelId="{92EE33E4-4503-4C22-BD20-08CA1B778B4C}" type="pres">
      <dgm:prSet presAssocID="{8E31D647-68F7-4B32-9A9E-96F33806450C}" presName="ThreeNodes_1" presStyleLbl="node1" presStyleIdx="0" presStyleCnt="3">
        <dgm:presLayoutVars>
          <dgm:bulletEnabled val="1"/>
        </dgm:presLayoutVars>
      </dgm:prSet>
      <dgm:spPr/>
    </dgm:pt>
    <dgm:pt modelId="{4BB0FF18-B040-4A26-9605-902D98CC706F}" type="pres">
      <dgm:prSet presAssocID="{8E31D647-68F7-4B32-9A9E-96F33806450C}" presName="ThreeNodes_2" presStyleLbl="node1" presStyleIdx="1" presStyleCnt="3">
        <dgm:presLayoutVars>
          <dgm:bulletEnabled val="1"/>
        </dgm:presLayoutVars>
      </dgm:prSet>
      <dgm:spPr/>
    </dgm:pt>
    <dgm:pt modelId="{20D15577-78F9-4FD2-9933-FE1E04625181}" type="pres">
      <dgm:prSet presAssocID="{8E31D647-68F7-4B32-9A9E-96F33806450C}" presName="ThreeNodes_3" presStyleLbl="node1" presStyleIdx="2" presStyleCnt="3">
        <dgm:presLayoutVars>
          <dgm:bulletEnabled val="1"/>
        </dgm:presLayoutVars>
      </dgm:prSet>
      <dgm:spPr/>
    </dgm:pt>
    <dgm:pt modelId="{9794588C-8936-4C14-95C6-76E91078E030}" type="pres">
      <dgm:prSet presAssocID="{8E31D647-68F7-4B32-9A9E-96F33806450C}" presName="ThreeConn_1-2" presStyleLbl="fgAccFollowNode1" presStyleIdx="0" presStyleCnt="2">
        <dgm:presLayoutVars>
          <dgm:bulletEnabled val="1"/>
        </dgm:presLayoutVars>
      </dgm:prSet>
      <dgm:spPr/>
    </dgm:pt>
    <dgm:pt modelId="{03EE3727-66C7-4453-8E1E-76BB6CB9D5DA}" type="pres">
      <dgm:prSet presAssocID="{8E31D647-68F7-4B32-9A9E-96F33806450C}" presName="ThreeConn_2-3" presStyleLbl="fgAccFollowNode1" presStyleIdx="1" presStyleCnt="2">
        <dgm:presLayoutVars>
          <dgm:bulletEnabled val="1"/>
        </dgm:presLayoutVars>
      </dgm:prSet>
      <dgm:spPr/>
    </dgm:pt>
    <dgm:pt modelId="{3356060E-3E80-4012-8CBC-1320124A7324}" type="pres">
      <dgm:prSet presAssocID="{8E31D647-68F7-4B32-9A9E-96F33806450C}" presName="ThreeNodes_1_text" presStyleLbl="node1" presStyleIdx="2" presStyleCnt="3">
        <dgm:presLayoutVars>
          <dgm:bulletEnabled val="1"/>
        </dgm:presLayoutVars>
      </dgm:prSet>
      <dgm:spPr/>
    </dgm:pt>
    <dgm:pt modelId="{F1483741-BB97-4669-988A-C08E7651FB72}" type="pres">
      <dgm:prSet presAssocID="{8E31D647-68F7-4B32-9A9E-96F33806450C}" presName="ThreeNodes_2_text" presStyleLbl="node1" presStyleIdx="2" presStyleCnt="3">
        <dgm:presLayoutVars>
          <dgm:bulletEnabled val="1"/>
        </dgm:presLayoutVars>
      </dgm:prSet>
      <dgm:spPr/>
    </dgm:pt>
    <dgm:pt modelId="{FA95516E-4010-47D2-9344-C0985F2BA128}" type="pres">
      <dgm:prSet presAssocID="{8E31D647-68F7-4B32-9A9E-96F33806450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1379614-C48C-4111-BB7F-75706237520A}" type="presOf" srcId="{57ACB9E0-95C1-44AF-9537-0F7B9581D52C}" destId="{FA95516E-4010-47D2-9344-C0985F2BA128}" srcOrd="1" destOrd="0" presId="urn:microsoft.com/office/officeart/2005/8/layout/vProcess5"/>
    <dgm:cxn modelId="{4807F32F-0F87-4F5D-88FE-DC9A1830CDBF}" srcId="{8E31D647-68F7-4B32-9A9E-96F33806450C}" destId="{57ACB9E0-95C1-44AF-9537-0F7B9581D52C}" srcOrd="2" destOrd="0" parTransId="{AAD5B203-A58A-4A7B-A402-5A63B4F42F7B}" sibTransId="{80E7F97C-F815-4749-A8D2-1DEF3FCBD2BA}"/>
    <dgm:cxn modelId="{3F84CE36-B708-45E5-9DAA-CDA80F78EF30}" type="presOf" srcId="{B1193A9C-440F-40C5-8B63-A5F7B1B5D7DA}" destId="{03EE3727-66C7-4453-8E1E-76BB6CB9D5DA}" srcOrd="0" destOrd="0" presId="urn:microsoft.com/office/officeart/2005/8/layout/vProcess5"/>
    <dgm:cxn modelId="{3971E33A-F1DD-4B30-875B-3DDA2F365C67}" type="presOf" srcId="{8E31D647-68F7-4B32-9A9E-96F33806450C}" destId="{8E89454A-E704-41D2-B99B-0A89ACEBE59A}" srcOrd="0" destOrd="0" presId="urn:microsoft.com/office/officeart/2005/8/layout/vProcess5"/>
    <dgm:cxn modelId="{021AD163-D7F7-424B-A475-B8590D617A21}" type="presOf" srcId="{ECD4BB98-E2B7-4E48-AD5B-A90A5C2E27F7}" destId="{92EE33E4-4503-4C22-BD20-08CA1B778B4C}" srcOrd="0" destOrd="0" presId="urn:microsoft.com/office/officeart/2005/8/layout/vProcess5"/>
    <dgm:cxn modelId="{ED624A6E-7F62-4439-AC1F-C1EC284C739E}" type="presOf" srcId="{72E217E0-D8F7-4C08-9CB6-7C8A75CB9ACD}" destId="{F1483741-BB97-4669-988A-C08E7651FB72}" srcOrd="1" destOrd="0" presId="urn:microsoft.com/office/officeart/2005/8/layout/vProcess5"/>
    <dgm:cxn modelId="{80BE4C4F-6916-4322-BA64-6AC02CEBD363}" type="presOf" srcId="{57ACB9E0-95C1-44AF-9537-0F7B9581D52C}" destId="{20D15577-78F9-4FD2-9933-FE1E04625181}" srcOrd="0" destOrd="0" presId="urn:microsoft.com/office/officeart/2005/8/layout/vProcess5"/>
    <dgm:cxn modelId="{E68E4052-7AD0-4280-882E-926046CE20E2}" type="presOf" srcId="{B84E7DF6-76DF-46E0-A1E9-6E8C2EAC09A0}" destId="{9794588C-8936-4C14-95C6-76E91078E030}" srcOrd="0" destOrd="0" presId="urn:microsoft.com/office/officeart/2005/8/layout/vProcess5"/>
    <dgm:cxn modelId="{43467B55-DFCE-4806-BABC-29C108DBC230}" srcId="{8E31D647-68F7-4B32-9A9E-96F33806450C}" destId="{72E217E0-D8F7-4C08-9CB6-7C8A75CB9ACD}" srcOrd="1" destOrd="0" parTransId="{1B9A32C0-5734-4FB9-9396-27B1F47D1C07}" sibTransId="{B1193A9C-440F-40C5-8B63-A5F7B1B5D7DA}"/>
    <dgm:cxn modelId="{4023848D-0E74-4F2F-8713-796CF1D57524}" type="presOf" srcId="{ECD4BB98-E2B7-4E48-AD5B-A90A5C2E27F7}" destId="{3356060E-3E80-4012-8CBC-1320124A7324}" srcOrd="1" destOrd="0" presId="urn:microsoft.com/office/officeart/2005/8/layout/vProcess5"/>
    <dgm:cxn modelId="{1581ACDF-0F0C-46BD-87E7-884CE8A1995C}" type="presOf" srcId="{72E217E0-D8F7-4C08-9CB6-7C8A75CB9ACD}" destId="{4BB0FF18-B040-4A26-9605-902D98CC706F}" srcOrd="0" destOrd="0" presId="urn:microsoft.com/office/officeart/2005/8/layout/vProcess5"/>
    <dgm:cxn modelId="{2F6D24EA-FE96-491C-A081-3AE63DB190B6}" srcId="{8E31D647-68F7-4B32-9A9E-96F33806450C}" destId="{ECD4BB98-E2B7-4E48-AD5B-A90A5C2E27F7}" srcOrd="0" destOrd="0" parTransId="{74B1FDCE-1153-4A4A-A29B-3861B50D0FE8}" sibTransId="{B84E7DF6-76DF-46E0-A1E9-6E8C2EAC09A0}"/>
    <dgm:cxn modelId="{0DE515E5-B5DD-4E01-A69C-CFE16331CC21}" type="presParOf" srcId="{8E89454A-E704-41D2-B99B-0A89ACEBE59A}" destId="{568AEB0E-F721-4A01-AF03-56F684316EE6}" srcOrd="0" destOrd="0" presId="urn:microsoft.com/office/officeart/2005/8/layout/vProcess5"/>
    <dgm:cxn modelId="{CA238B45-3B6D-4422-B0D5-BF9012056234}" type="presParOf" srcId="{8E89454A-E704-41D2-B99B-0A89ACEBE59A}" destId="{92EE33E4-4503-4C22-BD20-08CA1B778B4C}" srcOrd="1" destOrd="0" presId="urn:microsoft.com/office/officeart/2005/8/layout/vProcess5"/>
    <dgm:cxn modelId="{A3D32A75-C43E-4457-B3EF-E23BC3F21303}" type="presParOf" srcId="{8E89454A-E704-41D2-B99B-0A89ACEBE59A}" destId="{4BB0FF18-B040-4A26-9605-902D98CC706F}" srcOrd="2" destOrd="0" presId="urn:microsoft.com/office/officeart/2005/8/layout/vProcess5"/>
    <dgm:cxn modelId="{5C64D9B3-B94E-4B2C-88FF-6F05C450A5D6}" type="presParOf" srcId="{8E89454A-E704-41D2-B99B-0A89ACEBE59A}" destId="{20D15577-78F9-4FD2-9933-FE1E04625181}" srcOrd="3" destOrd="0" presId="urn:microsoft.com/office/officeart/2005/8/layout/vProcess5"/>
    <dgm:cxn modelId="{25478B93-5583-4B58-AA52-56FB601E296C}" type="presParOf" srcId="{8E89454A-E704-41D2-B99B-0A89ACEBE59A}" destId="{9794588C-8936-4C14-95C6-76E91078E030}" srcOrd="4" destOrd="0" presId="urn:microsoft.com/office/officeart/2005/8/layout/vProcess5"/>
    <dgm:cxn modelId="{62951936-0FAF-4342-A60D-917D50850A3B}" type="presParOf" srcId="{8E89454A-E704-41D2-B99B-0A89ACEBE59A}" destId="{03EE3727-66C7-4453-8E1E-76BB6CB9D5DA}" srcOrd="5" destOrd="0" presId="urn:microsoft.com/office/officeart/2005/8/layout/vProcess5"/>
    <dgm:cxn modelId="{DC3467AC-4DCC-4619-8430-EAF82CEC3E2E}" type="presParOf" srcId="{8E89454A-E704-41D2-B99B-0A89ACEBE59A}" destId="{3356060E-3E80-4012-8CBC-1320124A7324}" srcOrd="6" destOrd="0" presId="urn:microsoft.com/office/officeart/2005/8/layout/vProcess5"/>
    <dgm:cxn modelId="{A880E6ED-76EB-4A45-8706-4214940EC8DA}" type="presParOf" srcId="{8E89454A-E704-41D2-B99B-0A89ACEBE59A}" destId="{F1483741-BB97-4669-988A-C08E7651FB72}" srcOrd="7" destOrd="0" presId="urn:microsoft.com/office/officeart/2005/8/layout/vProcess5"/>
    <dgm:cxn modelId="{A0460329-158B-47B5-A23E-2C714CE9B7A4}" type="presParOf" srcId="{8E89454A-E704-41D2-B99B-0A89ACEBE59A}" destId="{FA95516E-4010-47D2-9344-C0985F2BA12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095A12-8FAB-4280-BEBA-77E3C9A201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8B71C6-EA58-46A6-9955-B6A7492592E0}">
      <dgm:prSet/>
      <dgm:spPr/>
      <dgm:t>
        <a:bodyPr/>
        <a:lstStyle/>
        <a:p>
          <a:r>
            <a:rPr lang="pt-BR" baseline="0"/>
            <a:t>Apesar da dificuldade com os dados, algumas variáveis já estavam discretizadas e portanto não precisaram ser tratadas, este era o caso das seguintes variáveis:</a:t>
          </a:r>
        </a:p>
      </dgm:t>
    </dgm:pt>
    <dgm:pt modelId="{CD12DA92-D6CC-4D84-A917-6161322349D6}" type="parTrans" cxnId="{9020ABE6-ED10-4731-B639-B36024CCA32E}">
      <dgm:prSet/>
      <dgm:spPr/>
      <dgm:t>
        <a:bodyPr/>
        <a:lstStyle/>
        <a:p>
          <a:endParaRPr lang="en-US"/>
        </a:p>
      </dgm:t>
    </dgm:pt>
    <dgm:pt modelId="{5EFBCEFC-0ED3-4903-9707-2C70264C8598}" type="sibTrans" cxnId="{9020ABE6-ED10-4731-B639-B36024CCA32E}">
      <dgm:prSet/>
      <dgm:spPr/>
      <dgm:t>
        <a:bodyPr/>
        <a:lstStyle/>
        <a:p>
          <a:endParaRPr lang="en-US"/>
        </a:p>
      </dgm:t>
    </dgm:pt>
    <dgm:pt modelId="{D5AE782E-6B8C-4E71-BA9B-6741A5F4750E}">
      <dgm:prSet/>
      <dgm:spPr/>
      <dgm:t>
        <a:bodyPr/>
        <a:lstStyle/>
        <a:p>
          <a:pPr algn="ctr"/>
          <a:r>
            <a:rPr lang="pt-BR" baseline="0" dirty="0"/>
            <a:t>“</a:t>
          </a:r>
          <a:r>
            <a:rPr lang="pt-BR" baseline="0" dirty="0" err="1"/>
            <a:t>Waterfront</a:t>
          </a:r>
          <a:r>
            <a:rPr lang="pt-BR" baseline="0" dirty="0"/>
            <a:t>”</a:t>
          </a:r>
        </a:p>
      </dgm:t>
    </dgm:pt>
    <dgm:pt modelId="{71783E2B-76FD-4C9A-97B4-FB50C541398F}" type="parTrans" cxnId="{95CC2786-B949-459C-B5D6-D51288AFFF72}">
      <dgm:prSet/>
      <dgm:spPr/>
      <dgm:t>
        <a:bodyPr/>
        <a:lstStyle/>
        <a:p>
          <a:endParaRPr lang="en-US"/>
        </a:p>
      </dgm:t>
    </dgm:pt>
    <dgm:pt modelId="{5ACDBA21-1B87-4B38-9D03-B460C4DFF24E}" type="sibTrans" cxnId="{95CC2786-B949-459C-B5D6-D51288AFFF72}">
      <dgm:prSet/>
      <dgm:spPr/>
      <dgm:t>
        <a:bodyPr/>
        <a:lstStyle/>
        <a:p>
          <a:endParaRPr lang="en-US"/>
        </a:p>
      </dgm:t>
    </dgm:pt>
    <dgm:pt modelId="{8D718DFC-32B5-4E8A-9804-BD86E90506DF}">
      <dgm:prSet/>
      <dgm:spPr/>
      <dgm:t>
        <a:bodyPr/>
        <a:lstStyle/>
        <a:p>
          <a:pPr algn="ctr"/>
          <a:r>
            <a:rPr lang="pt-BR" baseline="0" dirty="0"/>
            <a:t>“</a:t>
          </a:r>
          <a:r>
            <a:rPr lang="pt-BR" baseline="0" dirty="0" err="1"/>
            <a:t>View</a:t>
          </a:r>
          <a:r>
            <a:rPr lang="pt-BR" baseline="0" dirty="0"/>
            <a:t>”</a:t>
          </a:r>
        </a:p>
      </dgm:t>
    </dgm:pt>
    <dgm:pt modelId="{BE4A6439-1418-46CA-BBDE-43B1B8BBE30A}" type="parTrans" cxnId="{E5654187-FED6-4235-B4BE-3BED4C686415}">
      <dgm:prSet/>
      <dgm:spPr/>
      <dgm:t>
        <a:bodyPr/>
        <a:lstStyle/>
        <a:p>
          <a:endParaRPr lang="en-US"/>
        </a:p>
      </dgm:t>
    </dgm:pt>
    <dgm:pt modelId="{7A469DF2-CB32-415E-A0F7-E2B597213BDC}" type="sibTrans" cxnId="{E5654187-FED6-4235-B4BE-3BED4C686415}">
      <dgm:prSet/>
      <dgm:spPr/>
      <dgm:t>
        <a:bodyPr/>
        <a:lstStyle/>
        <a:p>
          <a:endParaRPr lang="en-US"/>
        </a:p>
      </dgm:t>
    </dgm:pt>
    <dgm:pt modelId="{84F73D08-CA48-450C-BBE5-FAC16152A51D}">
      <dgm:prSet/>
      <dgm:spPr/>
      <dgm:t>
        <a:bodyPr/>
        <a:lstStyle/>
        <a:p>
          <a:pPr algn="ctr"/>
          <a:r>
            <a:rPr lang="pt-BR" baseline="0" dirty="0"/>
            <a:t>“</a:t>
          </a:r>
          <a:r>
            <a:rPr lang="pt-BR" baseline="0" dirty="0" err="1"/>
            <a:t>Condition</a:t>
          </a:r>
          <a:r>
            <a:rPr lang="pt-BR" baseline="0" dirty="0"/>
            <a:t>”</a:t>
          </a:r>
        </a:p>
      </dgm:t>
    </dgm:pt>
    <dgm:pt modelId="{B600834E-C068-45ED-B9AC-C9C3B7AB8B2E}" type="parTrans" cxnId="{A57C5631-36EB-4F2D-9BBC-11FA16052C23}">
      <dgm:prSet/>
      <dgm:spPr/>
      <dgm:t>
        <a:bodyPr/>
        <a:lstStyle/>
        <a:p>
          <a:endParaRPr lang="en-US"/>
        </a:p>
      </dgm:t>
    </dgm:pt>
    <dgm:pt modelId="{335496D1-1CF5-4444-B3EA-BE7886F1E4FD}" type="sibTrans" cxnId="{A57C5631-36EB-4F2D-9BBC-11FA16052C23}">
      <dgm:prSet/>
      <dgm:spPr/>
      <dgm:t>
        <a:bodyPr/>
        <a:lstStyle/>
        <a:p>
          <a:endParaRPr lang="en-US"/>
        </a:p>
      </dgm:t>
    </dgm:pt>
    <dgm:pt modelId="{AFF8640A-1335-4606-A009-F67B408E21E7}">
      <dgm:prSet/>
      <dgm:spPr/>
      <dgm:t>
        <a:bodyPr/>
        <a:lstStyle/>
        <a:p>
          <a:pPr algn="ctr"/>
          <a:r>
            <a:rPr lang="pt-BR" baseline="0" dirty="0"/>
            <a:t>“Grade”</a:t>
          </a:r>
        </a:p>
      </dgm:t>
    </dgm:pt>
    <dgm:pt modelId="{D6198B0F-887A-4C39-964A-9300D0521952}" type="parTrans" cxnId="{6BCD6175-D2E5-4647-A5F4-F6A22823B620}">
      <dgm:prSet/>
      <dgm:spPr/>
      <dgm:t>
        <a:bodyPr/>
        <a:lstStyle/>
        <a:p>
          <a:endParaRPr lang="en-US"/>
        </a:p>
      </dgm:t>
    </dgm:pt>
    <dgm:pt modelId="{AB1F2D80-E233-49E8-A77C-87451BB6DD30}" type="sibTrans" cxnId="{6BCD6175-D2E5-4647-A5F4-F6A22823B620}">
      <dgm:prSet/>
      <dgm:spPr/>
      <dgm:t>
        <a:bodyPr/>
        <a:lstStyle/>
        <a:p>
          <a:endParaRPr lang="en-US"/>
        </a:p>
      </dgm:t>
    </dgm:pt>
    <dgm:pt modelId="{48AFBFFF-8BA1-43A1-B7A7-8D33BCA837FB}">
      <dgm:prSet/>
      <dgm:spPr/>
      <dgm:t>
        <a:bodyPr/>
        <a:lstStyle/>
        <a:p>
          <a:pPr algn="ctr"/>
          <a:r>
            <a:rPr lang="en-US" baseline="0" dirty="0"/>
            <a:t>“</a:t>
          </a:r>
          <a:r>
            <a:rPr lang="en-US" baseline="0" dirty="0" err="1"/>
            <a:t>Sqft_lot</a:t>
          </a:r>
          <a:r>
            <a:rPr lang="en-US" baseline="0" dirty="0"/>
            <a:t>”</a:t>
          </a:r>
        </a:p>
      </dgm:t>
    </dgm:pt>
    <dgm:pt modelId="{959CC0E1-17CE-41B9-AEBB-42B4805C832A}" type="parTrans" cxnId="{657E258D-B260-4EE0-81A3-74400454B29A}">
      <dgm:prSet/>
      <dgm:spPr/>
      <dgm:t>
        <a:bodyPr/>
        <a:lstStyle/>
        <a:p>
          <a:endParaRPr lang="en-US"/>
        </a:p>
      </dgm:t>
    </dgm:pt>
    <dgm:pt modelId="{4697CE5D-702E-4402-BC79-6589430A7511}" type="sibTrans" cxnId="{657E258D-B260-4EE0-81A3-74400454B29A}">
      <dgm:prSet/>
      <dgm:spPr/>
      <dgm:t>
        <a:bodyPr/>
        <a:lstStyle/>
        <a:p>
          <a:endParaRPr lang="en-US"/>
        </a:p>
      </dgm:t>
    </dgm:pt>
    <dgm:pt modelId="{944BB313-D023-469F-B486-452240D6FE75}">
      <dgm:prSet/>
      <dgm:spPr/>
      <dgm:t>
        <a:bodyPr/>
        <a:lstStyle/>
        <a:p>
          <a:pPr algn="ctr"/>
          <a:r>
            <a:rPr lang="en-US" baseline="0" dirty="0"/>
            <a:t>“</a:t>
          </a:r>
          <a:r>
            <a:rPr lang="en-US" baseline="0" dirty="0" err="1"/>
            <a:t>Sqft_basement</a:t>
          </a:r>
          <a:r>
            <a:rPr lang="en-US" baseline="0" dirty="0"/>
            <a:t>”</a:t>
          </a:r>
        </a:p>
      </dgm:t>
    </dgm:pt>
    <dgm:pt modelId="{80F2525E-BAE6-413C-ADE6-005F3BBA7AA6}" type="parTrans" cxnId="{DCDB0CBC-5915-4444-A392-537EC1C802FF}">
      <dgm:prSet/>
      <dgm:spPr/>
      <dgm:t>
        <a:bodyPr/>
        <a:lstStyle/>
        <a:p>
          <a:endParaRPr lang="en-US"/>
        </a:p>
      </dgm:t>
    </dgm:pt>
    <dgm:pt modelId="{335D6F0A-56EC-4683-9D73-B0489B71DB12}" type="sibTrans" cxnId="{DCDB0CBC-5915-4444-A392-537EC1C802FF}">
      <dgm:prSet/>
      <dgm:spPr/>
      <dgm:t>
        <a:bodyPr/>
        <a:lstStyle/>
        <a:p>
          <a:endParaRPr lang="en-US"/>
        </a:p>
      </dgm:t>
    </dgm:pt>
    <dgm:pt modelId="{49781D66-9AF3-4360-BB35-24DC3A28A683}">
      <dgm:prSet/>
      <dgm:spPr/>
      <dgm:t>
        <a:bodyPr/>
        <a:lstStyle/>
        <a:p>
          <a:pPr algn="ctr"/>
          <a:r>
            <a:rPr lang="en-US" baseline="0" dirty="0"/>
            <a:t>“Bedrooms”</a:t>
          </a:r>
        </a:p>
      </dgm:t>
    </dgm:pt>
    <dgm:pt modelId="{1AF1A78F-5996-47CD-85BE-4AAE9E68FCD9}" type="parTrans" cxnId="{E2C1E3C3-F3A0-42BD-84FE-C1A5B8A586CE}">
      <dgm:prSet/>
      <dgm:spPr/>
      <dgm:t>
        <a:bodyPr/>
        <a:lstStyle/>
        <a:p>
          <a:endParaRPr lang="en-US"/>
        </a:p>
      </dgm:t>
    </dgm:pt>
    <dgm:pt modelId="{F3456E93-C986-4624-BAD2-79B220397B62}" type="sibTrans" cxnId="{E2C1E3C3-F3A0-42BD-84FE-C1A5B8A586CE}">
      <dgm:prSet/>
      <dgm:spPr/>
      <dgm:t>
        <a:bodyPr/>
        <a:lstStyle/>
        <a:p>
          <a:endParaRPr lang="en-US"/>
        </a:p>
      </dgm:t>
    </dgm:pt>
    <dgm:pt modelId="{0F8CF48A-C523-43E7-85EC-4912E2A103E0}">
      <dgm:prSet/>
      <dgm:spPr/>
      <dgm:t>
        <a:bodyPr/>
        <a:lstStyle/>
        <a:p>
          <a:pPr algn="ctr"/>
          <a:r>
            <a:rPr lang="en-US" baseline="0" dirty="0"/>
            <a:t>“</a:t>
          </a:r>
          <a:r>
            <a:rPr lang="en-US" baseline="0" dirty="0" err="1"/>
            <a:t>yr_built</a:t>
          </a:r>
          <a:r>
            <a:rPr lang="en-US" baseline="0" dirty="0"/>
            <a:t>”</a:t>
          </a:r>
        </a:p>
      </dgm:t>
    </dgm:pt>
    <dgm:pt modelId="{9E04BF0C-0F6E-4FBF-B5A5-32914CF28959}" type="parTrans" cxnId="{D537B097-CD01-40CE-8303-621797ABD881}">
      <dgm:prSet/>
      <dgm:spPr/>
      <dgm:t>
        <a:bodyPr/>
        <a:lstStyle/>
        <a:p>
          <a:endParaRPr lang="en-US"/>
        </a:p>
      </dgm:t>
    </dgm:pt>
    <dgm:pt modelId="{DEAE54A5-E3BB-43E3-9B6E-71D7130F4A30}" type="sibTrans" cxnId="{D537B097-CD01-40CE-8303-621797ABD881}">
      <dgm:prSet/>
      <dgm:spPr/>
      <dgm:t>
        <a:bodyPr/>
        <a:lstStyle/>
        <a:p>
          <a:endParaRPr lang="en-US"/>
        </a:p>
      </dgm:t>
    </dgm:pt>
    <dgm:pt modelId="{C1F0ED4A-7CC5-4E2B-93B1-025D9724DA64}">
      <dgm:prSet/>
      <dgm:spPr/>
      <dgm:t>
        <a:bodyPr/>
        <a:lstStyle/>
        <a:p>
          <a:pPr algn="ctr"/>
          <a:r>
            <a:rPr lang="en-US" baseline="0" dirty="0"/>
            <a:t>“</a:t>
          </a:r>
          <a:r>
            <a:rPr lang="en-US" baseline="0" dirty="0" err="1"/>
            <a:t>yr_renovated</a:t>
          </a:r>
          <a:r>
            <a:rPr lang="en-US" baseline="0" dirty="0"/>
            <a:t>”</a:t>
          </a:r>
        </a:p>
      </dgm:t>
    </dgm:pt>
    <dgm:pt modelId="{DF828587-D1C6-4EEE-AA48-5C37B75C3AE9}" type="parTrans" cxnId="{C2037DC2-4324-498C-833F-2EFDCCABE3A3}">
      <dgm:prSet/>
      <dgm:spPr/>
      <dgm:t>
        <a:bodyPr/>
        <a:lstStyle/>
        <a:p>
          <a:endParaRPr lang="en-US"/>
        </a:p>
      </dgm:t>
    </dgm:pt>
    <dgm:pt modelId="{BD24DE6F-81CE-49F0-9E34-47DBEFDFD882}" type="sibTrans" cxnId="{C2037DC2-4324-498C-833F-2EFDCCABE3A3}">
      <dgm:prSet/>
      <dgm:spPr/>
      <dgm:t>
        <a:bodyPr/>
        <a:lstStyle/>
        <a:p>
          <a:endParaRPr lang="en-US"/>
        </a:p>
      </dgm:t>
    </dgm:pt>
    <dgm:pt modelId="{B3DE9B7C-EF97-45AC-B374-226EE8F63E45}" type="pres">
      <dgm:prSet presAssocID="{47095A12-8FAB-4280-BEBA-77E3C9A2014D}" presName="linear" presStyleCnt="0">
        <dgm:presLayoutVars>
          <dgm:animLvl val="lvl"/>
          <dgm:resizeHandles val="exact"/>
        </dgm:presLayoutVars>
      </dgm:prSet>
      <dgm:spPr/>
    </dgm:pt>
    <dgm:pt modelId="{B5E5A0CC-602A-45D4-97EA-235B73A35809}" type="pres">
      <dgm:prSet presAssocID="{7F8B71C6-EA58-46A6-9955-B6A7492592E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90C550D-A3EC-4310-8187-0C699CB1DA69}" type="pres">
      <dgm:prSet presAssocID="{7F8B71C6-EA58-46A6-9955-B6A7492592E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8327511-5613-4B4A-9547-0A496B5147D3}" type="presOf" srcId="{D5AE782E-6B8C-4E71-BA9B-6741A5F4750E}" destId="{290C550D-A3EC-4310-8187-0C699CB1DA69}" srcOrd="0" destOrd="0" presId="urn:microsoft.com/office/officeart/2005/8/layout/vList2"/>
    <dgm:cxn modelId="{B5DE742B-F66C-4082-89C1-2D20C2D970FC}" type="presOf" srcId="{8D718DFC-32B5-4E8A-9804-BD86E90506DF}" destId="{290C550D-A3EC-4310-8187-0C699CB1DA69}" srcOrd="0" destOrd="1" presId="urn:microsoft.com/office/officeart/2005/8/layout/vList2"/>
    <dgm:cxn modelId="{2A2ADA2B-B449-467F-A19D-FF3BEF35B43C}" type="presOf" srcId="{944BB313-D023-469F-B486-452240D6FE75}" destId="{290C550D-A3EC-4310-8187-0C699CB1DA69}" srcOrd="0" destOrd="5" presId="urn:microsoft.com/office/officeart/2005/8/layout/vList2"/>
    <dgm:cxn modelId="{A57C5631-36EB-4F2D-9BBC-11FA16052C23}" srcId="{7F8B71C6-EA58-46A6-9955-B6A7492592E0}" destId="{84F73D08-CA48-450C-BBE5-FAC16152A51D}" srcOrd="2" destOrd="0" parTransId="{B600834E-C068-45ED-B9AC-C9C3B7AB8B2E}" sibTransId="{335496D1-1CF5-4444-B3EA-BE7886F1E4FD}"/>
    <dgm:cxn modelId="{E2E2C03A-7A73-4732-92FB-0FA773562A1A}" type="presOf" srcId="{C1F0ED4A-7CC5-4E2B-93B1-025D9724DA64}" destId="{290C550D-A3EC-4310-8187-0C699CB1DA69}" srcOrd="0" destOrd="8" presId="urn:microsoft.com/office/officeart/2005/8/layout/vList2"/>
    <dgm:cxn modelId="{6BCD6175-D2E5-4647-A5F4-F6A22823B620}" srcId="{7F8B71C6-EA58-46A6-9955-B6A7492592E0}" destId="{AFF8640A-1335-4606-A009-F67B408E21E7}" srcOrd="3" destOrd="0" parTransId="{D6198B0F-887A-4C39-964A-9300D0521952}" sibTransId="{AB1F2D80-E233-49E8-A77C-87451BB6DD30}"/>
    <dgm:cxn modelId="{953A6656-3EB0-43CF-93B3-A90AF8D6D4BF}" type="presOf" srcId="{49781D66-9AF3-4360-BB35-24DC3A28A683}" destId="{290C550D-A3EC-4310-8187-0C699CB1DA69}" srcOrd="0" destOrd="6" presId="urn:microsoft.com/office/officeart/2005/8/layout/vList2"/>
    <dgm:cxn modelId="{95CC2786-B949-459C-B5D6-D51288AFFF72}" srcId="{7F8B71C6-EA58-46A6-9955-B6A7492592E0}" destId="{D5AE782E-6B8C-4E71-BA9B-6741A5F4750E}" srcOrd="0" destOrd="0" parTransId="{71783E2B-76FD-4C9A-97B4-FB50C541398F}" sibTransId="{5ACDBA21-1B87-4B38-9D03-B460C4DFF24E}"/>
    <dgm:cxn modelId="{E5654187-FED6-4235-B4BE-3BED4C686415}" srcId="{7F8B71C6-EA58-46A6-9955-B6A7492592E0}" destId="{8D718DFC-32B5-4E8A-9804-BD86E90506DF}" srcOrd="1" destOrd="0" parTransId="{BE4A6439-1418-46CA-BBDE-43B1B8BBE30A}" sibTransId="{7A469DF2-CB32-415E-A0F7-E2B597213BDC}"/>
    <dgm:cxn modelId="{31D9C989-54B7-4683-802C-4173B4E740C2}" type="presOf" srcId="{48AFBFFF-8BA1-43A1-B7A7-8D33BCA837FB}" destId="{290C550D-A3EC-4310-8187-0C699CB1DA69}" srcOrd="0" destOrd="4" presId="urn:microsoft.com/office/officeart/2005/8/layout/vList2"/>
    <dgm:cxn modelId="{657E258D-B260-4EE0-81A3-74400454B29A}" srcId="{7F8B71C6-EA58-46A6-9955-B6A7492592E0}" destId="{48AFBFFF-8BA1-43A1-B7A7-8D33BCA837FB}" srcOrd="4" destOrd="0" parTransId="{959CC0E1-17CE-41B9-AEBB-42B4805C832A}" sibTransId="{4697CE5D-702E-4402-BC79-6589430A7511}"/>
    <dgm:cxn modelId="{D537B097-CD01-40CE-8303-621797ABD881}" srcId="{7F8B71C6-EA58-46A6-9955-B6A7492592E0}" destId="{0F8CF48A-C523-43E7-85EC-4912E2A103E0}" srcOrd="7" destOrd="0" parTransId="{9E04BF0C-0F6E-4FBF-B5A5-32914CF28959}" sibTransId="{DEAE54A5-E3BB-43E3-9B6E-71D7130F4A30}"/>
    <dgm:cxn modelId="{DCDB0CBC-5915-4444-A392-537EC1C802FF}" srcId="{7F8B71C6-EA58-46A6-9955-B6A7492592E0}" destId="{944BB313-D023-469F-B486-452240D6FE75}" srcOrd="5" destOrd="0" parTransId="{80F2525E-BAE6-413C-ADE6-005F3BBA7AA6}" sibTransId="{335D6F0A-56EC-4683-9D73-B0489B71DB12}"/>
    <dgm:cxn modelId="{C2037DC2-4324-498C-833F-2EFDCCABE3A3}" srcId="{7F8B71C6-EA58-46A6-9955-B6A7492592E0}" destId="{C1F0ED4A-7CC5-4E2B-93B1-025D9724DA64}" srcOrd="8" destOrd="0" parTransId="{DF828587-D1C6-4EEE-AA48-5C37B75C3AE9}" sibTransId="{BD24DE6F-81CE-49F0-9E34-47DBEFDFD882}"/>
    <dgm:cxn modelId="{E2C1E3C3-F3A0-42BD-84FE-C1A5B8A586CE}" srcId="{7F8B71C6-EA58-46A6-9955-B6A7492592E0}" destId="{49781D66-9AF3-4360-BB35-24DC3A28A683}" srcOrd="6" destOrd="0" parTransId="{1AF1A78F-5996-47CD-85BE-4AAE9E68FCD9}" sibTransId="{F3456E93-C986-4624-BAD2-79B220397B62}"/>
    <dgm:cxn modelId="{2EE536DC-37CB-40D7-B04C-228A786D4234}" type="presOf" srcId="{47095A12-8FAB-4280-BEBA-77E3C9A2014D}" destId="{B3DE9B7C-EF97-45AC-B374-226EE8F63E45}" srcOrd="0" destOrd="0" presId="urn:microsoft.com/office/officeart/2005/8/layout/vList2"/>
    <dgm:cxn modelId="{991882DE-AD99-48FD-AAD0-BC4FF2D9B430}" type="presOf" srcId="{0F8CF48A-C523-43E7-85EC-4912E2A103E0}" destId="{290C550D-A3EC-4310-8187-0C699CB1DA69}" srcOrd="0" destOrd="7" presId="urn:microsoft.com/office/officeart/2005/8/layout/vList2"/>
    <dgm:cxn modelId="{9020ABE6-ED10-4731-B639-B36024CCA32E}" srcId="{47095A12-8FAB-4280-BEBA-77E3C9A2014D}" destId="{7F8B71C6-EA58-46A6-9955-B6A7492592E0}" srcOrd="0" destOrd="0" parTransId="{CD12DA92-D6CC-4D84-A917-6161322349D6}" sibTransId="{5EFBCEFC-0ED3-4903-9707-2C70264C8598}"/>
    <dgm:cxn modelId="{859C0FE8-12C1-40C4-A0CC-FAD0DA240472}" type="presOf" srcId="{84F73D08-CA48-450C-BBE5-FAC16152A51D}" destId="{290C550D-A3EC-4310-8187-0C699CB1DA69}" srcOrd="0" destOrd="2" presId="urn:microsoft.com/office/officeart/2005/8/layout/vList2"/>
    <dgm:cxn modelId="{12959BF8-16C0-4832-8C95-1AFFD9B36234}" type="presOf" srcId="{7F8B71C6-EA58-46A6-9955-B6A7492592E0}" destId="{B5E5A0CC-602A-45D4-97EA-235B73A35809}" srcOrd="0" destOrd="0" presId="urn:microsoft.com/office/officeart/2005/8/layout/vList2"/>
    <dgm:cxn modelId="{5806E9FF-3E87-4363-B1AC-AE3302084CEC}" type="presOf" srcId="{AFF8640A-1335-4606-A009-F67B408E21E7}" destId="{290C550D-A3EC-4310-8187-0C699CB1DA69}" srcOrd="0" destOrd="3" presId="urn:microsoft.com/office/officeart/2005/8/layout/vList2"/>
    <dgm:cxn modelId="{97D72A51-66A2-432E-9BFB-83C7EF1387FC}" type="presParOf" srcId="{B3DE9B7C-EF97-45AC-B374-226EE8F63E45}" destId="{B5E5A0CC-602A-45D4-97EA-235B73A35809}" srcOrd="0" destOrd="0" presId="urn:microsoft.com/office/officeart/2005/8/layout/vList2"/>
    <dgm:cxn modelId="{6B939203-9970-481A-8CA2-967CABB49FA4}" type="presParOf" srcId="{B3DE9B7C-EF97-45AC-B374-226EE8F63E45}" destId="{290C550D-A3EC-4310-8187-0C699CB1DA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8B5F16-18DF-4860-B929-D405ECEF410B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508028-3541-4623-9C88-576DFADD7CB8}">
      <dgm:prSet/>
      <dgm:spPr/>
      <dgm:t>
        <a:bodyPr/>
        <a:lstStyle/>
        <a:p>
          <a:r>
            <a:rPr lang="pt-BR" baseline="0"/>
            <a:t>A nossa primeira variável, bathrooms foi discretizada por apresentar diversos valores “quebrados” ou “floats”, como por exemplo 2,25 banheiros, o que além de ser contraintuitivo dificultava a leitura do programa.</a:t>
          </a:r>
        </a:p>
      </dgm:t>
    </dgm:pt>
    <dgm:pt modelId="{98F15313-81B7-498C-8ED9-BA89B8F41A57}" type="parTrans" cxnId="{4FE9C1B4-66B1-429B-B6D0-DA937361859E}">
      <dgm:prSet/>
      <dgm:spPr/>
      <dgm:t>
        <a:bodyPr/>
        <a:lstStyle/>
        <a:p>
          <a:endParaRPr lang="en-US"/>
        </a:p>
      </dgm:t>
    </dgm:pt>
    <dgm:pt modelId="{ED599713-85BF-43D8-A7F9-A08A42EE03BE}" type="sibTrans" cxnId="{4FE9C1B4-66B1-429B-B6D0-DA937361859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763450-9017-4722-BAE6-5943DB56C822}">
      <dgm:prSet/>
      <dgm:spPr/>
      <dgm:t>
        <a:bodyPr/>
        <a:lstStyle/>
        <a:p>
          <a:r>
            <a:rPr lang="pt-BR" baseline="0"/>
            <a:t>Para isso discretizamos da seguinte maneira:</a:t>
          </a:r>
        </a:p>
      </dgm:t>
    </dgm:pt>
    <dgm:pt modelId="{0CDDABF6-A953-4993-86A7-96E24BA89B8A}" type="parTrans" cxnId="{A2E236E4-80B9-4ACB-A780-5DDA784192CC}">
      <dgm:prSet/>
      <dgm:spPr/>
      <dgm:t>
        <a:bodyPr/>
        <a:lstStyle/>
        <a:p>
          <a:endParaRPr lang="en-US"/>
        </a:p>
      </dgm:t>
    </dgm:pt>
    <dgm:pt modelId="{C51E2648-2383-4FAF-A75E-A8946D6C34A9}" type="sibTrans" cxnId="{A2E236E4-80B9-4ACB-A780-5DDA784192C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F54038B-4039-4EB1-B18D-FDFF48DBAD70}">
      <dgm:prSet/>
      <dgm:spPr/>
      <dgm:t>
        <a:bodyPr/>
        <a:lstStyle/>
        <a:p>
          <a:r>
            <a:rPr lang="pt-BR" baseline="0"/>
            <a:t>Um Banheiro Apenas </a:t>
          </a:r>
          <a:r>
            <a:rPr lang="pt-BR" baseline="0">
              <a:sym typeface="Wingdings" panose="05000000000000000000" pitchFamily="2" charset="2"/>
            </a:rPr>
            <a:t></a:t>
          </a:r>
          <a:r>
            <a:rPr lang="pt-BR" baseline="0"/>
            <a:t>  0</a:t>
          </a:r>
        </a:p>
      </dgm:t>
    </dgm:pt>
    <dgm:pt modelId="{D3F531D6-643C-4BFF-B493-83957325D2FA}" type="parTrans" cxnId="{86C21EF4-5FDE-4153-9F8F-451927CCF524}">
      <dgm:prSet/>
      <dgm:spPr/>
      <dgm:t>
        <a:bodyPr/>
        <a:lstStyle/>
        <a:p>
          <a:endParaRPr lang="en-US"/>
        </a:p>
      </dgm:t>
    </dgm:pt>
    <dgm:pt modelId="{6AA9C502-FAF2-4420-A4EB-C52E883C3CB9}" type="sibTrans" cxnId="{86C21EF4-5FDE-4153-9F8F-451927CCF524}">
      <dgm:prSet/>
      <dgm:spPr/>
      <dgm:t>
        <a:bodyPr/>
        <a:lstStyle/>
        <a:p>
          <a:endParaRPr lang="en-US"/>
        </a:p>
      </dgm:t>
    </dgm:pt>
    <dgm:pt modelId="{CC04E3FB-83BB-4339-A80D-EA42C0601758}">
      <dgm:prSet/>
      <dgm:spPr/>
      <dgm:t>
        <a:bodyPr/>
        <a:lstStyle/>
        <a:p>
          <a:r>
            <a:rPr lang="pt-BR" baseline="0"/>
            <a:t>Entre 1 e dois banheiros </a:t>
          </a:r>
          <a:r>
            <a:rPr lang="pt-BR" baseline="0">
              <a:sym typeface="Wingdings" panose="05000000000000000000" pitchFamily="2" charset="2"/>
            </a:rPr>
            <a:t></a:t>
          </a:r>
          <a:r>
            <a:rPr lang="pt-BR" baseline="0"/>
            <a:t> 1</a:t>
          </a:r>
        </a:p>
      </dgm:t>
    </dgm:pt>
    <dgm:pt modelId="{6D88A5DA-A9D1-4504-BF9F-A54239B4CB7E}" type="parTrans" cxnId="{EBB97F87-CBC9-4515-8DED-FF9BED7DBE87}">
      <dgm:prSet/>
      <dgm:spPr/>
      <dgm:t>
        <a:bodyPr/>
        <a:lstStyle/>
        <a:p>
          <a:endParaRPr lang="en-US"/>
        </a:p>
      </dgm:t>
    </dgm:pt>
    <dgm:pt modelId="{DF9F02CC-0F9F-4637-A11C-A35CDBF5726B}" type="sibTrans" cxnId="{EBB97F87-CBC9-4515-8DED-FF9BED7DBE87}">
      <dgm:prSet/>
      <dgm:spPr/>
      <dgm:t>
        <a:bodyPr/>
        <a:lstStyle/>
        <a:p>
          <a:endParaRPr lang="en-US"/>
        </a:p>
      </dgm:t>
    </dgm:pt>
    <dgm:pt modelId="{3660A423-B2DF-488E-9C3B-85A1E1251465}">
      <dgm:prSet/>
      <dgm:spPr/>
      <dgm:t>
        <a:bodyPr/>
        <a:lstStyle/>
        <a:p>
          <a:r>
            <a:rPr lang="pt-BR" baseline="0"/>
            <a:t>Mais que dois banheiros </a:t>
          </a:r>
          <a:r>
            <a:rPr lang="pt-BR" baseline="0">
              <a:sym typeface="Wingdings" panose="05000000000000000000" pitchFamily="2" charset="2"/>
            </a:rPr>
            <a:t></a:t>
          </a:r>
          <a:r>
            <a:rPr lang="pt-BR" baseline="0"/>
            <a:t> 2</a:t>
          </a:r>
        </a:p>
      </dgm:t>
    </dgm:pt>
    <dgm:pt modelId="{D1AF642D-CD7A-472A-9D4D-4AB07AE20ECB}" type="parTrans" cxnId="{A6CACBDC-7AF9-423E-B975-656CEFC804E6}">
      <dgm:prSet/>
      <dgm:spPr/>
      <dgm:t>
        <a:bodyPr/>
        <a:lstStyle/>
        <a:p>
          <a:endParaRPr lang="en-US"/>
        </a:p>
      </dgm:t>
    </dgm:pt>
    <dgm:pt modelId="{779ED563-CBF3-4A8B-B33E-DCC8D89A0A4C}" type="sibTrans" cxnId="{A6CACBDC-7AF9-423E-B975-656CEFC804E6}">
      <dgm:prSet/>
      <dgm:spPr/>
      <dgm:t>
        <a:bodyPr/>
        <a:lstStyle/>
        <a:p>
          <a:endParaRPr lang="en-US"/>
        </a:p>
      </dgm:t>
    </dgm:pt>
    <dgm:pt modelId="{D232BF48-7875-4E54-9793-DCDB713CFE29}" type="pres">
      <dgm:prSet presAssocID="{1D8B5F16-18DF-4860-B929-D405ECEF410B}" presName="Name0" presStyleCnt="0">
        <dgm:presLayoutVars>
          <dgm:animLvl val="lvl"/>
          <dgm:resizeHandles val="exact"/>
        </dgm:presLayoutVars>
      </dgm:prSet>
      <dgm:spPr/>
    </dgm:pt>
    <dgm:pt modelId="{DBB92199-6D1C-4CB5-BAF4-6739DCD61F90}" type="pres">
      <dgm:prSet presAssocID="{1F508028-3541-4623-9C88-576DFADD7CB8}" presName="compositeNode" presStyleCnt="0">
        <dgm:presLayoutVars>
          <dgm:bulletEnabled val="1"/>
        </dgm:presLayoutVars>
      </dgm:prSet>
      <dgm:spPr/>
    </dgm:pt>
    <dgm:pt modelId="{DC08779D-C105-4F4F-9B9E-9BA901A800D9}" type="pres">
      <dgm:prSet presAssocID="{1F508028-3541-4623-9C88-576DFADD7CB8}" presName="bgRect" presStyleLbl="bgAccFollowNode1" presStyleIdx="0" presStyleCnt="2"/>
      <dgm:spPr/>
    </dgm:pt>
    <dgm:pt modelId="{44988096-C1BF-45EB-A11F-8BB67CD97D2B}" type="pres">
      <dgm:prSet presAssocID="{ED599713-85BF-43D8-A7F9-A08A42EE03BE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337648C5-2362-46B6-A2E5-8227CA27E333}" type="pres">
      <dgm:prSet presAssocID="{1F508028-3541-4623-9C88-576DFADD7CB8}" presName="bottomLine" presStyleLbl="alignNode1" presStyleIdx="1" presStyleCnt="4">
        <dgm:presLayoutVars/>
      </dgm:prSet>
      <dgm:spPr/>
    </dgm:pt>
    <dgm:pt modelId="{113AFA29-F564-4463-B6E9-1AFF7A43DD0F}" type="pres">
      <dgm:prSet presAssocID="{1F508028-3541-4623-9C88-576DFADD7CB8}" presName="nodeText" presStyleLbl="bgAccFollowNode1" presStyleIdx="0" presStyleCnt="2">
        <dgm:presLayoutVars>
          <dgm:bulletEnabled val="1"/>
        </dgm:presLayoutVars>
      </dgm:prSet>
      <dgm:spPr/>
    </dgm:pt>
    <dgm:pt modelId="{4A2665EC-70A5-48FE-BA84-4CE030EB8EE9}" type="pres">
      <dgm:prSet presAssocID="{ED599713-85BF-43D8-A7F9-A08A42EE03BE}" presName="sibTrans" presStyleCnt="0"/>
      <dgm:spPr/>
    </dgm:pt>
    <dgm:pt modelId="{C3BD1A24-CD60-43A4-8360-D90AA93412ED}" type="pres">
      <dgm:prSet presAssocID="{77763450-9017-4722-BAE6-5943DB56C822}" presName="compositeNode" presStyleCnt="0">
        <dgm:presLayoutVars>
          <dgm:bulletEnabled val="1"/>
        </dgm:presLayoutVars>
      </dgm:prSet>
      <dgm:spPr/>
    </dgm:pt>
    <dgm:pt modelId="{CEA78F50-0332-40BA-A516-AA35EBE76B70}" type="pres">
      <dgm:prSet presAssocID="{77763450-9017-4722-BAE6-5943DB56C822}" presName="bgRect" presStyleLbl="bgAccFollowNode1" presStyleIdx="1" presStyleCnt="2"/>
      <dgm:spPr/>
    </dgm:pt>
    <dgm:pt modelId="{EB2E6039-FD82-456F-BAFF-923749BB1BAE}" type="pres">
      <dgm:prSet presAssocID="{C51E2648-2383-4FAF-A75E-A8946D6C34A9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34313FCB-CDC0-4BD1-85C9-7C1C0D097F12}" type="pres">
      <dgm:prSet presAssocID="{77763450-9017-4722-BAE6-5943DB56C822}" presName="bottomLine" presStyleLbl="alignNode1" presStyleIdx="3" presStyleCnt="4">
        <dgm:presLayoutVars/>
      </dgm:prSet>
      <dgm:spPr/>
    </dgm:pt>
    <dgm:pt modelId="{E795273A-5386-45D8-B8D1-4F7D493E6C63}" type="pres">
      <dgm:prSet presAssocID="{77763450-9017-4722-BAE6-5943DB56C82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1DD88516-8319-40BD-8158-461B124B36B0}" type="presOf" srcId="{1D8B5F16-18DF-4860-B929-D405ECEF410B}" destId="{D232BF48-7875-4E54-9793-DCDB713CFE29}" srcOrd="0" destOrd="0" presId="urn:microsoft.com/office/officeart/2016/7/layout/BasicLinearProcessNumbered"/>
    <dgm:cxn modelId="{2DF01D24-B400-43E3-A43A-CA4F1B02FC0E}" type="presOf" srcId="{3660A423-B2DF-488E-9C3B-85A1E1251465}" destId="{E795273A-5386-45D8-B8D1-4F7D493E6C63}" srcOrd="0" destOrd="3" presId="urn:microsoft.com/office/officeart/2016/7/layout/BasicLinearProcessNumbered"/>
    <dgm:cxn modelId="{4F45A12A-5DBD-4D82-81B7-CDB971228E6C}" type="presOf" srcId="{C51E2648-2383-4FAF-A75E-A8946D6C34A9}" destId="{EB2E6039-FD82-456F-BAFF-923749BB1BAE}" srcOrd="0" destOrd="0" presId="urn:microsoft.com/office/officeart/2016/7/layout/BasicLinearProcessNumbered"/>
    <dgm:cxn modelId="{8C78A136-193D-4A08-85DE-A7C942069E08}" type="presOf" srcId="{1F508028-3541-4623-9C88-576DFADD7CB8}" destId="{113AFA29-F564-4463-B6E9-1AFF7A43DD0F}" srcOrd="1" destOrd="0" presId="urn:microsoft.com/office/officeart/2016/7/layout/BasicLinearProcessNumbered"/>
    <dgm:cxn modelId="{FB8FC53C-AA81-4D3B-A15E-361CFCA459FD}" type="presOf" srcId="{77763450-9017-4722-BAE6-5943DB56C822}" destId="{E795273A-5386-45D8-B8D1-4F7D493E6C63}" srcOrd="1" destOrd="0" presId="urn:microsoft.com/office/officeart/2016/7/layout/BasicLinearProcessNumbered"/>
    <dgm:cxn modelId="{E989E13D-0E68-41BF-ABE2-6B80BFF73556}" type="presOf" srcId="{77763450-9017-4722-BAE6-5943DB56C822}" destId="{CEA78F50-0332-40BA-A516-AA35EBE76B70}" srcOrd="0" destOrd="0" presId="urn:microsoft.com/office/officeart/2016/7/layout/BasicLinearProcessNumbered"/>
    <dgm:cxn modelId="{356E2944-0BCA-4C15-B417-8A8A38F27DF0}" type="presOf" srcId="{ED599713-85BF-43D8-A7F9-A08A42EE03BE}" destId="{44988096-C1BF-45EB-A11F-8BB67CD97D2B}" srcOrd="0" destOrd="0" presId="urn:microsoft.com/office/officeart/2016/7/layout/BasicLinearProcessNumbered"/>
    <dgm:cxn modelId="{30CD257F-BED6-4F9B-B594-944FF17CFB98}" type="presOf" srcId="{1F508028-3541-4623-9C88-576DFADD7CB8}" destId="{DC08779D-C105-4F4F-9B9E-9BA901A800D9}" srcOrd="0" destOrd="0" presId="urn:microsoft.com/office/officeart/2016/7/layout/BasicLinearProcessNumbered"/>
    <dgm:cxn modelId="{EBB97F87-CBC9-4515-8DED-FF9BED7DBE87}" srcId="{77763450-9017-4722-BAE6-5943DB56C822}" destId="{CC04E3FB-83BB-4339-A80D-EA42C0601758}" srcOrd="1" destOrd="0" parTransId="{6D88A5DA-A9D1-4504-BF9F-A54239B4CB7E}" sibTransId="{DF9F02CC-0F9F-4637-A11C-A35CDBF5726B}"/>
    <dgm:cxn modelId="{1F02F090-D7D2-4A9A-85B5-9D83116F1926}" type="presOf" srcId="{5F54038B-4039-4EB1-B18D-FDFF48DBAD70}" destId="{E795273A-5386-45D8-B8D1-4F7D493E6C63}" srcOrd="0" destOrd="1" presId="urn:microsoft.com/office/officeart/2016/7/layout/BasicLinearProcessNumbered"/>
    <dgm:cxn modelId="{4FE9C1B4-66B1-429B-B6D0-DA937361859E}" srcId="{1D8B5F16-18DF-4860-B929-D405ECEF410B}" destId="{1F508028-3541-4623-9C88-576DFADD7CB8}" srcOrd="0" destOrd="0" parTransId="{98F15313-81B7-498C-8ED9-BA89B8F41A57}" sibTransId="{ED599713-85BF-43D8-A7F9-A08A42EE03BE}"/>
    <dgm:cxn modelId="{A6CACBDC-7AF9-423E-B975-656CEFC804E6}" srcId="{77763450-9017-4722-BAE6-5943DB56C822}" destId="{3660A423-B2DF-488E-9C3B-85A1E1251465}" srcOrd="2" destOrd="0" parTransId="{D1AF642D-CD7A-472A-9D4D-4AB07AE20ECB}" sibTransId="{779ED563-CBF3-4A8B-B33E-DCC8D89A0A4C}"/>
    <dgm:cxn modelId="{7B5C38E3-1B14-4167-8B5D-55C60C816271}" type="presOf" srcId="{CC04E3FB-83BB-4339-A80D-EA42C0601758}" destId="{E795273A-5386-45D8-B8D1-4F7D493E6C63}" srcOrd="0" destOrd="2" presId="urn:microsoft.com/office/officeart/2016/7/layout/BasicLinearProcessNumbered"/>
    <dgm:cxn modelId="{A2E236E4-80B9-4ACB-A780-5DDA784192CC}" srcId="{1D8B5F16-18DF-4860-B929-D405ECEF410B}" destId="{77763450-9017-4722-BAE6-5943DB56C822}" srcOrd="1" destOrd="0" parTransId="{0CDDABF6-A953-4993-86A7-96E24BA89B8A}" sibTransId="{C51E2648-2383-4FAF-A75E-A8946D6C34A9}"/>
    <dgm:cxn modelId="{86C21EF4-5FDE-4153-9F8F-451927CCF524}" srcId="{77763450-9017-4722-BAE6-5943DB56C822}" destId="{5F54038B-4039-4EB1-B18D-FDFF48DBAD70}" srcOrd="0" destOrd="0" parTransId="{D3F531D6-643C-4BFF-B493-83957325D2FA}" sibTransId="{6AA9C502-FAF2-4420-A4EB-C52E883C3CB9}"/>
    <dgm:cxn modelId="{E4431EB1-9BB6-4C6D-BE06-D1480EC7A857}" type="presParOf" srcId="{D232BF48-7875-4E54-9793-DCDB713CFE29}" destId="{DBB92199-6D1C-4CB5-BAF4-6739DCD61F90}" srcOrd="0" destOrd="0" presId="urn:microsoft.com/office/officeart/2016/7/layout/BasicLinearProcessNumbered"/>
    <dgm:cxn modelId="{E763E438-271E-4475-B706-D818ED9A8BD7}" type="presParOf" srcId="{DBB92199-6D1C-4CB5-BAF4-6739DCD61F90}" destId="{DC08779D-C105-4F4F-9B9E-9BA901A800D9}" srcOrd="0" destOrd="0" presId="urn:microsoft.com/office/officeart/2016/7/layout/BasicLinearProcessNumbered"/>
    <dgm:cxn modelId="{36582F7F-C5E7-4E2B-885A-4343807F5F7D}" type="presParOf" srcId="{DBB92199-6D1C-4CB5-BAF4-6739DCD61F90}" destId="{44988096-C1BF-45EB-A11F-8BB67CD97D2B}" srcOrd="1" destOrd="0" presId="urn:microsoft.com/office/officeart/2016/7/layout/BasicLinearProcessNumbered"/>
    <dgm:cxn modelId="{CE08B950-0A07-412E-97C8-142E2CFA26E7}" type="presParOf" srcId="{DBB92199-6D1C-4CB5-BAF4-6739DCD61F90}" destId="{337648C5-2362-46B6-A2E5-8227CA27E333}" srcOrd="2" destOrd="0" presId="urn:microsoft.com/office/officeart/2016/7/layout/BasicLinearProcessNumbered"/>
    <dgm:cxn modelId="{50AC2FD9-12CD-436A-BD22-929570B8577B}" type="presParOf" srcId="{DBB92199-6D1C-4CB5-BAF4-6739DCD61F90}" destId="{113AFA29-F564-4463-B6E9-1AFF7A43DD0F}" srcOrd="3" destOrd="0" presId="urn:microsoft.com/office/officeart/2016/7/layout/BasicLinearProcessNumbered"/>
    <dgm:cxn modelId="{0186CD7A-D6C0-4FF2-BB35-89FE96647834}" type="presParOf" srcId="{D232BF48-7875-4E54-9793-DCDB713CFE29}" destId="{4A2665EC-70A5-48FE-BA84-4CE030EB8EE9}" srcOrd="1" destOrd="0" presId="urn:microsoft.com/office/officeart/2016/7/layout/BasicLinearProcessNumbered"/>
    <dgm:cxn modelId="{42FCE42A-E27E-4703-A306-87F99185B911}" type="presParOf" srcId="{D232BF48-7875-4E54-9793-DCDB713CFE29}" destId="{C3BD1A24-CD60-43A4-8360-D90AA93412ED}" srcOrd="2" destOrd="0" presId="urn:microsoft.com/office/officeart/2016/7/layout/BasicLinearProcessNumbered"/>
    <dgm:cxn modelId="{B8211004-385C-4907-8F5A-F9BCB2AC357D}" type="presParOf" srcId="{C3BD1A24-CD60-43A4-8360-D90AA93412ED}" destId="{CEA78F50-0332-40BA-A516-AA35EBE76B70}" srcOrd="0" destOrd="0" presId="urn:microsoft.com/office/officeart/2016/7/layout/BasicLinearProcessNumbered"/>
    <dgm:cxn modelId="{456D25F5-220B-4E78-B770-4C5ACF141938}" type="presParOf" srcId="{C3BD1A24-CD60-43A4-8360-D90AA93412ED}" destId="{EB2E6039-FD82-456F-BAFF-923749BB1BAE}" srcOrd="1" destOrd="0" presId="urn:microsoft.com/office/officeart/2016/7/layout/BasicLinearProcessNumbered"/>
    <dgm:cxn modelId="{6B1177ED-2FFB-48B3-9262-13F1EADA182D}" type="presParOf" srcId="{C3BD1A24-CD60-43A4-8360-D90AA93412ED}" destId="{34313FCB-CDC0-4BD1-85C9-7C1C0D097F12}" srcOrd="2" destOrd="0" presId="urn:microsoft.com/office/officeart/2016/7/layout/BasicLinearProcessNumbered"/>
    <dgm:cxn modelId="{D66DF540-2F57-4AF9-8602-2BFA6190906B}" type="presParOf" srcId="{C3BD1A24-CD60-43A4-8360-D90AA93412ED}" destId="{E795273A-5386-45D8-B8D1-4F7D493E6C6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1C19A6-483E-41D6-8002-CA62649AFB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06FC70-9B22-4B6E-AE3F-260DB999A0A2}">
      <dgm:prSet/>
      <dgm:spPr/>
      <dgm:t>
        <a:bodyPr/>
        <a:lstStyle/>
        <a:p>
          <a:r>
            <a:rPr lang="pt-BR"/>
            <a:t>No caso dessas variáveis , transformamos elas em uma variável só, no caso de “Preço/m²” e depois tratamos essa variável.</a:t>
          </a:r>
        </a:p>
      </dgm:t>
    </dgm:pt>
    <dgm:pt modelId="{A049C6F0-40F7-43A4-B8CF-DB0A295AA93B}" type="parTrans" cxnId="{55FD3E42-1406-4763-8E61-30CA367CC956}">
      <dgm:prSet/>
      <dgm:spPr/>
      <dgm:t>
        <a:bodyPr/>
        <a:lstStyle/>
        <a:p>
          <a:endParaRPr lang="en-US"/>
        </a:p>
      </dgm:t>
    </dgm:pt>
    <dgm:pt modelId="{82ABEC1D-B684-4443-B992-6538B1B18EFC}" type="sibTrans" cxnId="{55FD3E42-1406-4763-8E61-30CA367CC956}">
      <dgm:prSet/>
      <dgm:spPr/>
      <dgm:t>
        <a:bodyPr/>
        <a:lstStyle/>
        <a:p>
          <a:endParaRPr lang="en-US"/>
        </a:p>
      </dgm:t>
    </dgm:pt>
    <dgm:pt modelId="{F1CF5AA6-B259-4859-ADFF-1DACB8549A45}">
      <dgm:prSet/>
      <dgm:spPr/>
      <dgm:t>
        <a:bodyPr/>
        <a:lstStyle/>
        <a:p>
          <a:r>
            <a:rPr lang="pt-BR"/>
            <a:t>Como o próprio nome da variável diz, ela é dada pela divisão do “Price” pelo “sqft_living”</a:t>
          </a:r>
        </a:p>
      </dgm:t>
    </dgm:pt>
    <dgm:pt modelId="{B00FF455-D014-46E6-A137-E42A05DC445D}" type="parTrans" cxnId="{62B1F8C6-9B91-49B5-A6CF-2C889A49EC5B}">
      <dgm:prSet/>
      <dgm:spPr/>
      <dgm:t>
        <a:bodyPr/>
        <a:lstStyle/>
        <a:p>
          <a:endParaRPr lang="en-US"/>
        </a:p>
      </dgm:t>
    </dgm:pt>
    <dgm:pt modelId="{D7A4B8CA-2115-4658-8EDC-1F946BD5E1FC}" type="sibTrans" cxnId="{62B1F8C6-9B91-49B5-A6CF-2C889A49EC5B}">
      <dgm:prSet/>
      <dgm:spPr/>
      <dgm:t>
        <a:bodyPr/>
        <a:lstStyle/>
        <a:p>
          <a:endParaRPr lang="en-US"/>
        </a:p>
      </dgm:t>
    </dgm:pt>
    <dgm:pt modelId="{EC348AA2-A80A-469F-ABD9-855E2F2DCB8D}" type="pres">
      <dgm:prSet presAssocID="{A01C19A6-483E-41D6-8002-CA62649AFB24}" presName="root" presStyleCnt="0">
        <dgm:presLayoutVars>
          <dgm:dir/>
          <dgm:resizeHandles val="exact"/>
        </dgm:presLayoutVars>
      </dgm:prSet>
      <dgm:spPr/>
    </dgm:pt>
    <dgm:pt modelId="{FD36B8B5-BC8D-44C2-8696-28E447DB8AAB}" type="pres">
      <dgm:prSet presAssocID="{5C06FC70-9B22-4B6E-AE3F-260DB999A0A2}" presName="compNode" presStyleCnt="0"/>
      <dgm:spPr/>
    </dgm:pt>
    <dgm:pt modelId="{F22C5695-745B-4480-B6AD-6F890DF96A14}" type="pres">
      <dgm:prSet presAssocID="{5C06FC70-9B22-4B6E-AE3F-260DB999A0A2}" presName="bgRect" presStyleLbl="bgShp" presStyleIdx="0" presStyleCnt="2"/>
      <dgm:spPr/>
    </dgm:pt>
    <dgm:pt modelId="{9E6E6C8F-8C2C-465F-B182-C54287C2D4A1}" type="pres">
      <dgm:prSet presAssocID="{5C06FC70-9B22-4B6E-AE3F-260DB999A0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E5EF544-43F1-4919-B0A7-265752442794}" type="pres">
      <dgm:prSet presAssocID="{5C06FC70-9B22-4B6E-AE3F-260DB999A0A2}" presName="spaceRect" presStyleCnt="0"/>
      <dgm:spPr/>
    </dgm:pt>
    <dgm:pt modelId="{E1CC826C-445C-4C26-B752-ED27F59F1729}" type="pres">
      <dgm:prSet presAssocID="{5C06FC70-9B22-4B6E-AE3F-260DB999A0A2}" presName="parTx" presStyleLbl="revTx" presStyleIdx="0" presStyleCnt="2">
        <dgm:presLayoutVars>
          <dgm:chMax val="0"/>
          <dgm:chPref val="0"/>
        </dgm:presLayoutVars>
      </dgm:prSet>
      <dgm:spPr/>
    </dgm:pt>
    <dgm:pt modelId="{0039663F-2911-497B-9B4D-4EE78F60442A}" type="pres">
      <dgm:prSet presAssocID="{82ABEC1D-B684-4443-B992-6538B1B18EFC}" presName="sibTrans" presStyleCnt="0"/>
      <dgm:spPr/>
    </dgm:pt>
    <dgm:pt modelId="{09D8ABBA-B686-4E09-83A7-201E6E831F4F}" type="pres">
      <dgm:prSet presAssocID="{F1CF5AA6-B259-4859-ADFF-1DACB8549A45}" presName="compNode" presStyleCnt="0"/>
      <dgm:spPr/>
    </dgm:pt>
    <dgm:pt modelId="{3F5851BE-BBAD-4939-9092-3AA435535868}" type="pres">
      <dgm:prSet presAssocID="{F1CF5AA6-B259-4859-ADFF-1DACB8549A45}" presName="bgRect" presStyleLbl="bgShp" presStyleIdx="1" presStyleCnt="2"/>
      <dgm:spPr/>
    </dgm:pt>
    <dgm:pt modelId="{A9819D3A-240B-426F-93F4-85238622DF79}" type="pres">
      <dgm:prSet presAssocID="{F1CF5AA6-B259-4859-ADFF-1DACB8549A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47F6C5F0-DE66-403C-A4AF-DBA325088419}" type="pres">
      <dgm:prSet presAssocID="{F1CF5AA6-B259-4859-ADFF-1DACB8549A45}" presName="spaceRect" presStyleCnt="0"/>
      <dgm:spPr/>
    </dgm:pt>
    <dgm:pt modelId="{9F987B10-2171-4BAD-9332-2D75CC30D071}" type="pres">
      <dgm:prSet presAssocID="{F1CF5AA6-B259-4859-ADFF-1DACB8549A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5FD3E42-1406-4763-8E61-30CA367CC956}" srcId="{A01C19A6-483E-41D6-8002-CA62649AFB24}" destId="{5C06FC70-9B22-4B6E-AE3F-260DB999A0A2}" srcOrd="0" destOrd="0" parTransId="{A049C6F0-40F7-43A4-B8CF-DB0A295AA93B}" sibTransId="{82ABEC1D-B684-4443-B992-6538B1B18EFC}"/>
    <dgm:cxn modelId="{1F6E026F-FEB5-49B6-A238-E50E95B1C2E6}" type="presOf" srcId="{F1CF5AA6-B259-4859-ADFF-1DACB8549A45}" destId="{9F987B10-2171-4BAD-9332-2D75CC30D071}" srcOrd="0" destOrd="0" presId="urn:microsoft.com/office/officeart/2018/2/layout/IconVerticalSolidList"/>
    <dgm:cxn modelId="{0D840151-188B-47F4-9F24-3828C8F421F4}" type="presOf" srcId="{A01C19A6-483E-41D6-8002-CA62649AFB24}" destId="{EC348AA2-A80A-469F-ABD9-855E2F2DCB8D}" srcOrd="0" destOrd="0" presId="urn:microsoft.com/office/officeart/2018/2/layout/IconVerticalSolidList"/>
    <dgm:cxn modelId="{62B1F8C6-9B91-49B5-A6CF-2C889A49EC5B}" srcId="{A01C19A6-483E-41D6-8002-CA62649AFB24}" destId="{F1CF5AA6-B259-4859-ADFF-1DACB8549A45}" srcOrd="1" destOrd="0" parTransId="{B00FF455-D014-46E6-A137-E42A05DC445D}" sibTransId="{D7A4B8CA-2115-4658-8EDC-1F946BD5E1FC}"/>
    <dgm:cxn modelId="{6EDCDDE8-021B-46F4-A9B8-DEF753ACE16E}" type="presOf" srcId="{5C06FC70-9B22-4B6E-AE3F-260DB999A0A2}" destId="{E1CC826C-445C-4C26-B752-ED27F59F1729}" srcOrd="0" destOrd="0" presId="urn:microsoft.com/office/officeart/2018/2/layout/IconVerticalSolidList"/>
    <dgm:cxn modelId="{2F9B0E77-42AB-4EED-8DE8-C544BE33AE50}" type="presParOf" srcId="{EC348AA2-A80A-469F-ABD9-855E2F2DCB8D}" destId="{FD36B8B5-BC8D-44C2-8696-28E447DB8AAB}" srcOrd="0" destOrd="0" presId="urn:microsoft.com/office/officeart/2018/2/layout/IconVerticalSolidList"/>
    <dgm:cxn modelId="{76C02ED8-F179-4789-9E78-AC861A3AE2D5}" type="presParOf" srcId="{FD36B8B5-BC8D-44C2-8696-28E447DB8AAB}" destId="{F22C5695-745B-4480-B6AD-6F890DF96A14}" srcOrd="0" destOrd="0" presId="urn:microsoft.com/office/officeart/2018/2/layout/IconVerticalSolidList"/>
    <dgm:cxn modelId="{DEB8FAB4-8870-493A-BA4C-EEF09827918A}" type="presParOf" srcId="{FD36B8B5-BC8D-44C2-8696-28E447DB8AAB}" destId="{9E6E6C8F-8C2C-465F-B182-C54287C2D4A1}" srcOrd="1" destOrd="0" presId="urn:microsoft.com/office/officeart/2018/2/layout/IconVerticalSolidList"/>
    <dgm:cxn modelId="{37B85456-BF3F-4E6D-9628-0E24B32FD983}" type="presParOf" srcId="{FD36B8B5-BC8D-44C2-8696-28E447DB8AAB}" destId="{AE5EF544-43F1-4919-B0A7-265752442794}" srcOrd="2" destOrd="0" presId="urn:microsoft.com/office/officeart/2018/2/layout/IconVerticalSolidList"/>
    <dgm:cxn modelId="{CCD9F68E-1FD3-4C03-A6A2-AEC8D7AD4F05}" type="presParOf" srcId="{FD36B8B5-BC8D-44C2-8696-28E447DB8AAB}" destId="{E1CC826C-445C-4C26-B752-ED27F59F1729}" srcOrd="3" destOrd="0" presId="urn:microsoft.com/office/officeart/2018/2/layout/IconVerticalSolidList"/>
    <dgm:cxn modelId="{76AB1DA9-0223-4DD7-934B-219416D8A80A}" type="presParOf" srcId="{EC348AA2-A80A-469F-ABD9-855E2F2DCB8D}" destId="{0039663F-2911-497B-9B4D-4EE78F60442A}" srcOrd="1" destOrd="0" presId="urn:microsoft.com/office/officeart/2018/2/layout/IconVerticalSolidList"/>
    <dgm:cxn modelId="{A7202CC9-5E3B-4355-B7F9-52066081E345}" type="presParOf" srcId="{EC348AA2-A80A-469F-ABD9-855E2F2DCB8D}" destId="{09D8ABBA-B686-4E09-83A7-201E6E831F4F}" srcOrd="2" destOrd="0" presId="urn:microsoft.com/office/officeart/2018/2/layout/IconVerticalSolidList"/>
    <dgm:cxn modelId="{A1A83125-38F9-4D43-A15D-54C3691F83D3}" type="presParOf" srcId="{09D8ABBA-B686-4E09-83A7-201E6E831F4F}" destId="{3F5851BE-BBAD-4939-9092-3AA435535868}" srcOrd="0" destOrd="0" presId="urn:microsoft.com/office/officeart/2018/2/layout/IconVerticalSolidList"/>
    <dgm:cxn modelId="{CEC482ED-742A-4473-90F8-2D599988ADD8}" type="presParOf" srcId="{09D8ABBA-B686-4E09-83A7-201E6E831F4F}" destId="{A9819D3A-240B-426F-93F4-85238622DF79}" srcOrd="1" destOrd="0" presId="urn:microsoft.com/office/officeart/2018/2/layout/IconVerticalSolidList"/>
    <dgm:cxn modelId="{EF4B198E-146E-4B40-8C7B-ED5CC64F2770}" type="presParOf" srcId="{09D8ABBA-B686-4E09-83A7-201E6E831F4F}" destId="{47F6C5F0-DE66-403C-A4AF-DBA325088419}" srcOrd="2" destOrd="0" presId="urn:microsoft.com/office/officeart/2018/2/layout/IconVerticalSolidList"/>
    <dgm:cxn modelId="{6A6A1482-FD07-41EC-B572-02782E12A8C9}" type="presParOf" srcId="{09D8ABBA-B686-4E09-83A7-201E6E831F4F}" destId="{9F987B10-2171-4BAD-9332-2D75CC30D0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D96F5B-A0D6-4B86-9AB1-7BAA31156A2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087AC2-61C0-4827-AFCD-35D34FF5C868}">
      <dgm:prSet/>
      <dgm:spPr/>
      <dgm:t>
        <a:bodyPr/>
        <a:lstStyle/>
        <a:p>
          <a:r>
            <a:rPr lang="pt-BR" baseline="0"/>
            <a:t>O próximo passo é criar a árvore de decisão do chatbot, que vamos usar para definir as perguntas e respostas do mesmo, para isso primeiro definimos qual seria a variável resposta.</a:t>
          </a:r>
        </a:p>
      </dgm:t>
    </dgm:pt>
    <dgm:pt modelId="{40393D26-6224-499E-A943-9F81CBE37C1D}" type="parTrans" cxnId="{876027B6-D61E-486F-B245-3131CD68532D}">
      <dgm:prSet/>
      <dgm:spPr/>
      <dgm:t>
        <a:bodyPr/>
        <a:lstStyle/>
        <a:p>
          <a:endParaRPr lang="en-US"/>
        </a:p>
      </dgm:t>
    </dgm:pt>
    <dgm:pt modelId="{FD73CBB0-361B-4B5E-84DC-A21F18C53979}" type="sibTrans" cxnId="{876027B6-D61E-486F-B245-3131CD68532D}">
      <dgm:prSet/>
      <dgm:spPr/>
      <dgm:t>
        <a:bodyPr/>
        <a:lstStyle/>
        <a:p>
          <a:endParaRPr lang="en-US"/>
        </a:p>
      </dgm:t>
    </dgm:pt>
    <dgm:pt modelId="{C3895A20-BA66-4901-8CA3-6C0AAE091151}">
      <dgm:prSet/>
      <dgm:spPr/>
      <dgm:t>
        <a:bodyPr/>
        <a:lstStyle/>
        <a:p>
          <a:r>
            <a:rPr lang="pt-BR" baseline="0"/>
            <a:t>Como foi apresentado no começo, o chatbot analisaria o preço, então a variável perfeita para isso seria “classe”.</a:t>
          </a:r>
        </a:p>
      </dgm:t>
    </dgm:pt>
    <dgm:pt modelId="{4B70E960-CFBD-4C60-9727-819C40B96A80}" type="parTrans" cxnId="{DCA1CB60-01F4-43E7-AE22-68225202588D}">
      <dgm:prSet/>
      <dgm:spPr/>
      <dgm:t>
        <a:bodyPr/>
        <a:lstStyle/>
        <a:p>
          <a:endParaRPr lang="en-US"/>
        </a:p>
      </dgm:t>
    </dgm:pt>
    <dgm:pt modelId="{626F8B3E-9542-4BA5-9FBB-8D49095E7BEA}" type="sibTrans" cxnId="{DCA1CB60-01F4-43E7-AE22-68225202588D}">
      <dgm:prSet/>
      <dgm:spPr/>
      <dgm:t>
        <a:bodyPr/>
        <a:lstStyle/>
        <a:p>
          <a:endParaRPr lang="en-US"/>
        </a:p>
      </dgm:t>
    </dgm:pt>
    <dgm:pt modelId="{BBF86B9E-3643-451D-A65D-8C224EECACAE}" type="pres">
      <dgm:prSet presAssocID="{FFD96F5B-A0D6-4B86-9AB1-7BAA31156A21}" presName="Name0" presStyleCnt="0">
        <dgm:presLayoutVars>
          <dgm:dir/>
          <dgm:animLvl val="lvl"/>
          <dgm:resizeHandles val="exact"/>
        </dgm:presLayoutVars>
      </dgm:prSet>
      <dgm:spPr/>
    </dgm:pt>
    <dgm:pt modelId="{14CB6DA2-DB25-433B-91AC-A5D438C81DBA}" type="pres">
      <dgm:prSet presAssocID="{C3895A20-BA66-4901-8CA3-6C0AAE091151}" presName="boxAndChildren" presStyleCnt="0"/>
      <dgm:spPr/>
    </dgm:pt>
    <dgm:pt modelId="{D555B961-308E-4E00-AD71-F16A4DC0B248}" type="pres">
      <dgm:prSet presAssocID="{C3895A20-BA66-4901-8CA3-6C0AAE091151}" presName="parentTextBox" presStyleLbl="node1" presStyleIdx="0" presStyleCnt="2"/>
      <dgm:spPr/>
    </dgm:pt>
    <dgm:pt modelId="{3F1AB77A-BFCE-44F8-94A8-C00593FE9EAA}" type="pres">
      <dgm:prSet presAssocID="{FD73CBB0-361B-4B5E-84DC-A21F18C53979}" presName="sp" presStyleCnt="0"/>
      <dgm:spPr/>
    </dgm:pt>
    <dgm:pt modelId="{72D8D1F4-3F5B-4478-AAA1-A6063484C9A4}" type="pres">
      <dgm:prSet presAssocID="{24087AC2-61C0-4827-AFCD-35D34FF5C868}" presName="arrowAndChildren" presStyleCnt="0"/>
      <dgm:spPr/>
    </dgm:pt>
    <dgm:pt modelId="{D186B0BC-D635-42A1-A6D3-6AFF0CEB1D75}" type="pres">
      <dgm:prSet presAssocID="{24087AC2-61C0-4827-AFCD-35D34FF5C868}" presName="parentTextArrow" presStyleLbl="node1" presStyleIdx="1" presStyleCnt="2"/>
      <dgm:spPr/>
    </dgm:pt>
  </dgm:ptLst>
  <dgm:cxnLst>
    <dgm:cxn modelId="{DCA1CB60-01F4-43E7-AE22-68225202588D}" srcId="{FFD96F5B-A0D6-4B86-9AB1-7BAA31156A21}" destId="{C3895A20-BA66-4901-8CA3-6C0AAE091151}" srcOrd="1" destOrd="0" parTransId="{4B70E960-CFBD-4C60-9727-819C40B96A80}" sibTransId="{626F8B3E-9542-4BA5-9FBB-8D49095E7BEA}"/>
    <dgm:cxn modelId="{685796A5-C653-432F-ACDF-2E42487F22E3}" type="presOf" srcId="{C3895A20-BA66-4901-8CA3-6C0AAE091151}" destId="{D555B961-308E-4E00-AD71-F16A4DC0B248}" srcOrd="0" destOrd="0" presId="urn:microsoft.com/office/officeart/2005/8/layout/process4"/>
    <dgm:cxn modelId="{876027B6-D61E-486F-B245-3131CD68532D}" srcId="{FFD96F5B-A0D6-4B86-9AB1-7BAA31156A21}" destId="{24087AC2-61C0-4827-AFCD-35D34FF5C868}" srcOrd="0" destOrd="0" parTransId="{40393D26-6224-499E-A943-9F81CBE37C1D}" sibTransId="{FD73CBB0-361B-4B5E-84DC-A21F18C53979}"/>
    <dgm:cxn modelId="{4CABA2D4-2329-4C8C-B60E-7DB87FFC0423}" type="presOf" srcId="{FFD96F5B-A0D6-4B86-9AB1-7BAA31156A21}" destId="{BBF86B9E-3643-451D-A65D-8C224EECACAE}" srcOrd="0" destOrd="0" presId="urn:microsoft.com/office/officeart/2005/8/layout/process4"/>
    <dgm:cxn modelId="{AB3CCCEC-36CA-4751-A8B5-3F9961914AFD}" type="presOf" srcId="{24087AC2-61C0-4827-AFCD-35D34FF5C868}" destId="{D186B0BC-D635-42A1-A6D3-6AFF0CEB1D75}" srcOrd="0" destOrd="0" presId="urn:microsoft.com/office/officeart/2005/8/layout/process4"/>
    <dgm:cxn modelId="{F0632D0D-9C10-41BE-8150-9798A741ECEE}" type="presParOf" srcId="{BBF86B9E-3643-451D-A65D-8C224EECACAE}" destId="{14CB6DA2-DB25-433B-91AC-A5D438C81DBA}" srcOrd="0" destOrd="0" presId="urn:microsoft.com/office/officeart/2005/8/layout/process4"/>
    <dgm:cxn modelId="{F14C3605-8B08-4469-BC73-B2C2A18D5AB2}" type="presParOf" srcId="{14CB6DA2-DB25-433B-91AC-A5D438C81DBA}" destId="{D555B961-308E-4E00-AD71-F16A4DC0B248}" srcOrd="0" destOrd="0" presId="urn:microsoft.com/office/officeart/2005/8/layout/process4"/>
    <dgm:cxn modelId="{9423FE92-CF71-492B-AAB3-5A5399F549BF}" type="presParOf" srcId="{BBF86B9E-3643-451D-A65D-8C224EECACAE}" destId="{3F1AB77A-BFCE-44F8-94A8-C00593FE9EAA}" srcOrd="1" destOrd="0" presId="urn:microsoft.com/office/officeart/2005/8/layout/process4"/>
    <dgm:cxn modelId="{DDD107B9-8467-49FB-9B13-8FFFC902960D}" type="presParOf" srcId="{BBF86B9E-3643-451D-A65D-8C224EECACAE}" destId="{72D8D1F4-3F5B-4478-AAA1-A6063484C9A4}" srcOrd="2" destOrd="0" presId="urn:microsoft.com/office/officeart/2005/8/layout/process4"/>
    <dgm:cxn modelId="{47807525-35C5-436C-B3B0-48FBBAA91762}" type="presParOf" srcId="{72D8D1F4-3F5B-4478-AAA1-A6063484C9A4}" destId="{D186B0BC-D635-42A1-A6D3-6AFF0CEB1D7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B08BDA-5893-4B6A-BEA4-A04F1F81E1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77BEC-3F90-458D-805A-095509F1D082}">
      <dgm:prSet/>
      <dgm:spPr/>
      <dgm:t>
        <a:bodyPr/>
        <a:lstStyle/>
        <a:p>
          <a:r>
            <a:rPr lang="pt-BR"/>
            <a:t>Com a árvore criamos uma planilha com cada nó , cada um com um output que linka com outros nós, ou no caso de um nó folha é final e retorna a resposta. </a:t>
          </a:r>
        </a:p>
      </dgm:t>
    </dgm:pt>
    <dgm:pt modelId="{E26EB5A3-90F3-4841-A228-C24C4D97BDC7}" type="parTrans" cxnId="{C18EB292-79F2-4482-9E54-8702BF4775C1}">
      <dgm:prSet/>
      <dgm:spPr/>
      <dgm:t>
        <a:bodyPr/>
        <a:lstStyle/>
        <a:p>
          <a:endParaRPr lang="en-US"/>
        </a:p>
      </dgm:t>
    </dgm:pt>
    <dgm:pt modelId="{16AEF67C-35E3-4093-8F76-CB9D018D4353}" type="sibTrans" cxnId="{C18EB292-79F2-4482-9E54-8702BF4775C1}">
      <dgm:prSet/>
      <dgm:spPr/>
      <dgm:t>
        <a:bodyPr/>
        <a:lstStyle/>
        <a:p>
          <a:endParaRPr lang="en-US"/>
        </a:p>
      </dgm:t>
    </dgm:pt>
    <dgm:pt modelId="{10D26F46-46D0-4170-8EDE-65B1DAF086B0}">
      <dgm:prSet/>
      <dgm:spPr/>
      <dgm:t>
        <a:bodyPr/>
        <a:lstStyle/>
        <a:p>
          <a:r>
            <a:rPr lang="pt-BR" dirty="0"/>
            <a:t>Então o código do </a:t>
          </a:r>
          <a:r>
            <a:rPr lang="pt-BR" dirty="0" err="1"/>
            <a:t>chatbot</a:t>
          </a:r>
          <a:r>
            <a:rPr lang="pt-BR" dirty="0"/>
            <a:t> lê essa planilha e retorna a classe na qual a casa se situa.</a:t>
          </a:r>
        </a:p>
      </dgm:t>
    </dgm:pt>
    <dgm:pt modelId="{3E046880-0971-40B0-8CD2-EBF93322BD44}" type="parTrans" cxnId="{82734632-1E6E-4D3A-BB91-EAAA9A8F2767}">
      <dgm:prSet/>
      <dgm:spPr/>
      <dgm:t>
        <a:bodyPr/>
        <a:lstStyle/>
        <a:p>
          <a:endParaRPr lang="en-US"/>
        </a:p>
      </dgm:t>
    </dgm:pt>
    <dgm:pt modelId="{711C6AF5-E817-410E-B83F-656C1DA98EB0}" type="sibTrans" cxnId="{82734632-1E6E-4D3A-BB91-EAAA9A8F2767}">
      <dgm:prSet/>
      <dgm:spPr/>
      <dgm:t>
        <a:bodyPr/>
        <a:lstStyle/>
        <a:p>
          <a:endParaRPr lang="en-US"/>
        </a:p>
      </dgm:t>
    </dgm:pt>
    <dgm:pt modelId="{BC0D4F20-CF2A-4141-9EC8-919BEFE57EE3}" type="pres">
      <dgm:prSet presAssocID="{4AB08BDA-5893-4B6A-BEA4-A04F1F81E193}" presName="root" presStyleCnt="0">
        <dgm:presLayoutVars>
          <dgm:dir/>
          <dgm:resizeHandles val="exact"/>
        </dgm:presLayoutVars>
      </dgm:prSet>
      <dgm:spPr/>
    </dgm:pt>
    <dgm:pt modelId="{1C4907ED-4955-4248-8286-17D446A462A4}" type="pres">
      <dgm:prSet presAssocID="{DA777BEC-3F90-458D-805A-095509F1D082}" presName="compNode" presStyleCnt="0"/>
      <dgm:spPr/>
    </dgm:pt>
    <dgm:pt modelId="{53381752-D5A5-44AE-B531-58587F306463}" type="pres">
      <dgm:prSet presAssocID="{DA777BEC-3F90-458D-805A-095509F1D0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5D1D4FE-9B9C-4ACA-8663-554A90921D47}" type="pres">
      <dgm:prSet presAssocID="{DA777BEC-3F90-458D-805A-095509F1D082}" presName="spaceRect" presStyleCnt="0"/>
      <dgm:spPr/>
    </dgm:pt>
    <dgm:pt modelId="{F23A40E1-C84A-4AEF-8F8F-29FF42EF70E1}" type="pres">
      <dgm:prSet presAssocID="{DA777BEC-3F90-458D-805A-095509F1D082}" presName="textRect" presStyleLbl="revTx" presStyleIdx="0" presStyleCnt="2">
        <dgm:presLayoutVars>
          <dgm:chMax val="1"/>
          <dgm:chPref val="1"/>
        </dgm:presLayoutVars>
      </dgm:prSet>
      <dgm:spPr/>
    </dgm:pt>
    <dgm:pt modelId="{D94DEBE3-5E6D-47C2-93D6-FB6E7728D58E}" type="pres">
      <dgm:prSet presAssocID="{16AEF67C-35E3-4093-8F76-CB9D018D4353}" presName="sibTrans" presStyleCnt="0"/>
      <dgm:spPr/>
    </dgm:pt>
    <dgm:pt modelId="{6491F057-8760-4AFD-B25D-29E35A5DA55F}" type="pres">
      <dgm:prSet presAssocID="{10D26F46-46D0-4170-8EDE-65B1DAF086B0}" presName="compNode" presStyleCnt="0"/>
      <dgm:spPr/>
    </dgm:pt>
    <dgm:pt modelId="{D9F90F00-8394-45C4-9D95-90D70849E210}" type="pres">
      <dgm:prSet presAssocID="{10D26F46-46D0-4170-8EDE-65B1DAF086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C934552-A84F-4F9B-AA92-93E583029648}" type="pres">
      <dgm:prSet presAssocID="{10D26F46-46D0-4170-8EDE-65B1DAF086B0}" presName="spaceRect" presStyleCnt="0"/>
      <dgm:spPr/>
    </dgm:pt>
    <dgm:pt modelId="{20F04EEB-927B-4FBD-85AC-64AE9BF1D309}" type="pres">
      <dgm:prSet presAssocID="{10D26F46-46D0-4170-8EDE-65B1DAF086B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734632-1E6E-4D3A-BB91-EAAA9A8F2767}" srcId="{4AB08BDA-5893-4B6A-BEA4-A04F1F81E193}" destId="{10D26F46-46D0-4170-8EDE-65B1DAF086B0}" srcOrd="1" destOrd="0" parTransId="{3E046880-0971-40B0-8CD2-EBF93322BD44}" sibTransId="{711C6AF5-E817-410E-B83F-656C1DA98EB0}"/>
    <dgm:cxn modelId="{0B78855E-E317-41AB-9E44-C20560C87489}" type="presOf" srcId="{4AB08BDA-5893-4B6A-BEA4-A04F1F81E193}" destId="{BC0D4F20-CF2A-4141-9EC8-919BEFE57EE3}" srcOrd="0" destOrd="0" presId="urn:microsoft.com/office/officeart/2018/2/layout/IconLabelList"/>
    <dgm:cxn modelId="{C18EB292-79F2-4482-9E54-8702BF4775C1}" srcId="{4AB08BDA-5893-4B6A-BEA4-A04F1F81E193}" destId="{DA777BEC-3F90-458D-805A-095509F1D082}" srcOrd="0" destOrd="0" parTransId="{E26EB5A3-90F3-4841-A228-C24C4D97BDC7}" sibTransId="{16AEF67C-35E3-4093-8F76-CB9D018D4353}"/>
    <dgm:cxn modelId="{75CBEBA1-479F-407C-9574-0DEFF4D30857}" type="presOf" srcId="{10D26F46-46D0-4170-8EDE-65B1DAF086B0}" destId="{20F04EEB-927B-4FBD-85AC-64AE9BF1D309}" srcOrd="0" destOrd="0" presId="urn:microsoft.com/office/officeart/2018/2/layout/IconLabelList"/>
    <dgm:cxn modelId="{AEE314E9-9B9B-415D-BA07-6CB9FD052595}" type="presOf" srcId="{DA777BEC-3F90-458D-805A-095509F1D082}" destId="{F23A40E1-C84A-4AEF-8F8F-29FF42EF70E1}" srcOrd="0" destOrd="0" presId="urn:microsoft.com/office/officeart/2018/2/layout/IconLabelList"/>
    <dgm:cxn modelId="{11D49250-D1B8-45D7-8F33-BE50A48A7E63}" type="presParOf" srcId="{BC0D4F20-CF2A-4141-9EC8-919BEFE57EE3}" destId="{1C4907ED-4955-4248-8286-17D446A462A4}" srcOrd="0" destOrd="0" presId="urn:microsoft.com/office/officeart/2018/2/layout/IconLabelList"/>
    <dgm:cxn modelId="{926A2F66-F75A-4932-97BE-87E6B8B0F1E6}" type="presParOf" srcId="{1C4907ED-4955-4248-8286-17D446A462A4}" destId="{53381752-D5A5-44AE-B531-58587F306463}" srcOrd="0" destOrd="0" presId="urn:microsoft.com/office/officeart/2018/2/layout/IconLabelList"/>
    <dgm:cxn modelId="{A36ACCF1-9A78-4445-AE25-C20E1FD2A473}" type="presParOf" srcId="{1C4907ED-4955-4248-8286-17D446A462A4}" destId="{65D1D4FE-9B9C-4ACA-8663-554A90921D47}" srcOrd="1" destOrd="0" presId="urn:microsoft.com/office/officeart/2018/2/layout/IconLabelList"/>
    <dgm:cxn modelId="{9C332998-4775-4737-986F-BF090D191656}" type="presParOf" srcId="{1C4907ED-4955-4248-8286-17D446A462A4}" destId="{F23A40E1-C84A-4AEF-8F8F-29FF42EF70E1}" srcOrd="2" destOrd="0" presId="urn:microsoft.com/office/officeart/2018/2/layout/IconLabelList"/>
    <dgm:cxn modelId="{F1F4F4ED-144B-48B9-ABDC-E2229AA02B90}" type="presParOf" srcId="{BC0D4F20-CF2A-4141-9EC8-919BEFE57EE3}" destId="{D94DEBE3-5E6D-47C2-93D6-FB6E7728D58E}" srcOrd="1" destOrd="0" presId="urn:microsoft.com/office/officeart/2018/2/layout/IconLabelList"/>
    <dgm:cxn modelId="{53EF3F7E-B202-4F23-91B6-314FB6D762F8}" type="presParOf" srcId="{BC0D4F20-CF2A-4141-9EC8-919BEFE57EE3}" destId="{6491F057-8760-4AFD-B25D-29E35A5DA55F}" srcOrd="2" destOrd="0" presId="urn:microsoft.com/office/officeart/2018/2/layout/IconLabelList"/>
    <dgm:cxn modelId="{2F0E8357-3D69-4226-B2EE-309E7F07FBD2}" type="presParOf" srcId="{6491F057-8760-4AFD-B25D-29E35A5DA55F}" destId="{D9F90F00-8394-45C4-9D95-90D70849E210}" srcOrd="0" destOrd="0" presId="urn:microsoft.com/office/officeart/2018/2/layout/IconLabelList"/>
    <dgm:cxn modelId="{0A082CF3-4F3D-48E1-B22D-332EEA35593B}" type="presParOf" srcId="{6491F057-8760-4AFD-B25D-29E35A5DA55F}" destId="{AC934552-A84F-4F9B-AA92-93E583029648}" srcOrd="1" destOrd="0" presId="urn:microsoft.com/office/officeart/2018/2/layout/IconLabelList"/>
    <dgm:cxn modelId="{39863C06-7485-4C0D-9D9F-3EF0AEAEC1FA}" type="presParOf" srcId="{6491F057-8760-4AFD-B25D-29E35A5DA55F}" destId="{20F04EEB-927B-4FBD-85AC-64AE9BF1D3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70C48D-A07C-41D9-A87A-E3BC6D95262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74750D-C6BC-4B69-BD22-1226A53DCD7D}">
      <dgm:prSet/>
      <dgm:spPr/>
      <dgm:t>
        <a:bodyPr/>
        <a:lstStyle/>
        <a:p>
          <a:r>
            <a:rPr lang="pt-BR" baseline="0"/>
            <a:t>O código do chatbot funciona de maneira teoricamente simples, ele lê a planilha da arvore de decisão e então , dependendo da leitura tem as seguintes opções:</a:t>
          </a:r>
        </a:p>
      </dgm:t>
    </dgm:pt>
    <dgm:pt modelId="{F716EC6F-C87B-4BFE-8E9A-B85E5352D906}" type="parTrans" cxnId="{788A3D3D-0A1D-4B53-A9A7-5F306360427F}">
      <dgm:prSet/>
      <dgm:spPr/>
      <dgm:t>
        <a:bodyPr/>
        <a:lstStyle/>
        <a:p>
          <a:endParaRPr lang="en-US"/>
        </a:p>
      </dgm:t>
    </dgm:pt>
    <dgm:pt modelId="{239432E2-8150-4191-8BEE-5E2C113AD878}" type="sibTrans" cxnId="{788A3D3D-0A1D-4B53-A9A7-5F306360427F}">
      <dgm:prSet/>
      <dgm:spPr/>
      <dgm:t>
        <a:bodyPr/>
        <a:lstStyle/>
        <a:p>
          <a:endParaRPr lang="en-US"/>
        </a:p>
      </dgm:t>
    </dgm:pt>
    <dgm:pt modelId="{D74958AC-6F64-4B43-B6CB-3C04ABEC3CE1}">
      <dgm:prSet/>
      <dgm:spPr/>
      <dgm:t>
        <a:bodyPr/>
        <a:lstStyle/>
        <a:p>
          <a:r>
            <a:rPr lang="pt-BR" baseline="0"/>
            <a:t>Se for nó folha, retorna o resultado</a:t>
          </a:r>
        </a:p>
      </dgm:t>
    </dgm:pt>
    <dgm:pt modelId="{C96DDB39-6C0A-422B-833C-BE08B402640E}" type="parTrans" cxnId="{8F233497-ECDD-4770-88FC-948CA8D97037}">
      <dgm:prSet/>
      <dgm:spPr/>
      <dgm:t>
        <a:bodyPr/>
        <a:lstStyle/>
        <a:p>
          <a:endParaRPr lang="en-US"/>
        </a:p>
      </dgm:t>
    </dgm:pt>
    <dgm:pt modelId="{B2B84BFF-8D4B-4520-925E-ECD532AE1CEF}" type="sibTrans" cxnId="{8F233497-ECDD-4770-88FC-948CA8D97037}">
      <dgm:prSet/>
      <dgm:spPr/>
      <dgm:t>
        <a:bodyPr/>
        <a:lstStyle/>
        <a:p>
          <a:endParaRPr lang="en-US"/>
        </a:p>
      </dgm:t>
    </dgm:pt>
    <dgm:pt modelId="{0A59A1FC-2E41-4807-A32E-EF61117FB7ED}">
      <dgm:prSet/>
      <dgm:spPr/>
      <dgm:t>
        <a:bodyPr/>
        <a:lstStyle/>
        <a:p>
          <a:r>
            <a:rPr lang="pt-BR" baseline="0"/>
            <a:t>Se a resposta for SIM, retorna o nó A</a:t>
          </a:r>
        </a:p>
      </dgm:t>
    </dgm:pt>
    <dgm:pt modelId="{FBDAA3CB-1166-46BB-A043-6E1E2989263A}" type="parTrans" cxnId="{6EB663DD-331A-411F-BEFC-84B83E4C9138}">
      <dgm:prSet/>
      <dgm:spPr/>
      <dgm:t>
        <a:bodyPr/>
        <a:lstStyle/>
        <a:p>
          <a:endParaRPr lang="en-US"/>
        </a:p>
      </dgm:t>
    </dgm:pt>
    <dgm:pt modelId="{7EE0BEC5-723B-4F31-8C55-A470B6BD71A4}" type="sibTrans" cxnId="{6EB663DD-331A-411F-BEFC-84B83E4C9138}">
      <dgm:prSet/>
      <dgm:spPr/>
      <dgm:t>
        <a:bodyPr/>
        <a:lstStyle/>
        <a:p>
          <a:endParaRPr lang="en-US"/>
        </a:p>
      </dgm:t>
    </dgm:pt>
    <dgm:pt modelId="{E38664B5-3524-45AD-A41B-E0EF1049EE4B}">
      <dgm:prSet/>
      <dgm:spPr/>
      <dgm:t>
        <a:bodyPr/>
        <a:lstStyle/>
        <a:p>
          <a:r>
            <a:rPr lang="pt-BR" baseline="0"/>
            <a:t>Se a resposta for NÃO, retorna o nó B</a:t>
          </a:r>
        </a:p>
      </dgm:t>
    </dgm:pt>
    <dgm:pt modelId="{69360D40-79B6-49E5-BDDB-A90100A35A1E}" type="parTrans" cxnId="{5A73FFE5-9B44-4E0F-9709-EA696C1557C8}">
      <dgm:prSet/>
      <dgm:spPr/>
      <dgm:t>
        <a:bodyPr/>
        <a:lstStyle/>
        <a:p>
          <a:endParaRPr lang="en-US"/>
        </a:p>
      </dgm:t>
    </dgm:pt>
    <dgm:pt modelId="{9E09F51D-D46B-4891-BB40-148A794C9C78}" type="sibTrans" cxnId="{5A73FFE5-9B44-4E0F-9709-EA696C1557C8}">
      <dgm:prSet/>
      <dgm:spPr/>
      <dgm:t>
        <a:bodyPr/>
        <a:lstStyle/>
        <a:p>
          <a:endParaRPr lang="en-US"/>
        </a:p>
      </dgm:t>
    </dgm:pt>
    <dgm:pt modelId="{6F1D3C44-A118-415B-9676-D00604D768BC}" type="pres">
      <dgm:prSet presAssocID="{C170C48D-A07C-41D9-A87A-E3BC6D9526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13F9C6-FE66-45BF-BB8D-D076A648F9A7}" type="pres">
      <dgm:prSet presAssocID="{1174750D-C6BC-4B69-BD22-1226A53DCD7D}" presName="hierRoot1" presStyleCnt="0"/>
      <dgm:spPr/>
    </dgm:pt>
    <dgm:pt modelId="{D02ACD93-DCD8-4140-8C70-5D597CDFD701}" type="pres">
      <dgm:prSet presAssocID="{1174750D-C6BC-4B69-BD22-1226A53DCD7D}" presName="composite" presStyleCnt="0"/>
      <dgm:spPr/>
    </dgm:pt>
    <dgm:pt modelId="{73FB6691-BC79-4813-A96C-B3A8C058AD45}" type="pres">
      <dgm:prSet presAssocID="{1174750D-C6BC-4B69-BD22-1226A53DCD7D}" presName="background" presStyleLbl="node0" presStyleIdx="0" presStyleCnt="1"/>
      <dgm:spPr/>
    </dgm:pt>
    <dgm:pt modelId="{6F172688-D0A7-42AA-B66F-53CFE6802DDD}" type="pres">
      <dgm:prSet presAssocID="{1174750D-C6BC-4B69-BD22-1226A53DCD7D}" presName="text" presStyleLbl="fgAcc0" presStyleIdx="0" presStyleCnt="1">
        <dgm:presLayoutVars>
          <dgm:chPref val="3"/>
        </dgm:presLayoutVars>
      </dgm:prSet>
      <dgm:spPr/>
    </dgm:pt>
    <dgm:pt modelId="{336C32C9-954C-44F5-B743-A6253FD08919}" type="pres">
      <dgm:prSet presAssocID="{1174750D-C6BC-4B69-BD22-1226A53DCD7D}" presName="hierChild2" presStyleCnt="0"/>
      <dgm:spPr/>
    </dgm:pt>
    <dgm:pt modelId="{0F4AF2FF-288E-44C8-BAD4-5DA948E37C11}" type="pres">
      <dgm:prSet presAssocID="{C96DDB39-6C0A-422B-833C-BE08B402640E}" presName="Name10" presStyleLbl="parChTrans1D2" presStyleIdx="0" presStyleCnt="3"/>
      <dgm:spPr/>
    </dgm:pt>
    <dgm:pt modelId="{DFFAB2D7-062D-40B2-B97F-3215C2A7005B}" type="pres">
      <dgm:prSet presAssocID="{D74958AC-6F64-4B43-B6CB-3C04ABEC3CE1}" presName="hierRoot2" presStyleCnt="0"/>
      <dgm:spPr/>
    </dgm:pt>
    <dgm:pt modelId="{08F20415-3FF7-4712-AA53-57DA6A5200F4}" type="pres">
      <dgm:prSet presAssocID="{D74958AC-6F64-4B43-B6CB-3C04ABEC3CE1}" presName="composite2" presStyleCnt="0"/>
      <dgm:spPr/>
    </dgm:pt>
    <dgm:pt modelId="{30596A86-3631-4125-9784-BD0B88B9CD77}" type="pres">
      <dgm:prSet presAssocID="{D74958AC-6F64-4B43-B6CB-3C04ABEC3CE1}" presName="background2" presStyleLbl="node2" presStyleIdx="0" presStyleCnt="3"/>
      <dgm:spPr/>
    </dgm:pt>
    <dgm:pt modelId="{69B60540-8E72-4E5A-B408-CA0CAA2D840A}" type="pres">
      <dgm:prSet presAssocID="{D74958AC-6F64-4B43-B6CB-3C04ABEC3CE1}" presName="text2" presStyleLbl="fgAcc2" presStyleIdx="0" presStyleCnt="3">
        <dgm:presLayoutVars>
          <dgm:chPref val="3"/>
        </dgm:presLayoutVars>
      </dgm:prSet>
      <dgm:spPr/>
    </dgm:pt>
    <dgm:pt modelId="{33537038-84CE-44F2-B628-3A8ACDC406F5}" type="pres">
      <dgm:prSet presAssocID="{D74958AC-6F64-4B43-B6CB-3C04ABEC3CE1}" presName="hierChild3" presStyleCnt="0"/>
      <dgm:spPr/>
    </dgm:pt>
    <dgm:pt modelId="{CC535713-9333-428C-9666-8B7DD0D0BC3F}" type="pres">
      <dgm:prSet presAssocID="{FBDAA3CB-1166-46BB-A043-6E1E2989263A}" presName="Name10" presStyleLbl="parChTrans1D2" presStyleIdx="1" presStyleCnt="3"/>
      <dgm:spPr/>
    </dgm:pt>
    <dgm:pt modelId="{14A2ADC9-93A1-430D-81AC-71652DEE9636}" type="pres">
      <dgm:prSet presAssocID="{0A59A1FC-2E41-4807-A32E-EF61117FB7ED}" presName="hierRoot2" presStyleCnt="0"/>
      <dgm:spPr/>
    </dgm:pt>
    <dgm:pt modelId="{F3202EAD-D753-4B8F-8F9D-74E37679AA72}" type="pres">
      <dgm:prSet presAssocID="{0A59A1FC-2E41-4807-A32E-EF61117FB7ED}" presName="composite2" presStyleCnt="0"/>
      <dgm:spPr/>
    </dgm:pt>
    <dgm:pt modelId="{C54BBF7E-5AE7-4B95-A82C-63D8D30A097F}" type="pres">
      <dgm:prSet presAssocID="{0A59A1FC-2E41-4807-A32E-EF61117FB7ED}" presName="background2" presStyleLbl="node2" presStyleIdx="1" presStyleCnt="3"/>
      <dgm:spPr/>
    </dgm:pt>
    <dgm:pt modelId="{358D39BF-35C0-4CC9-9571-0B581A047A15}" type="pres">
      <dgm:prSet presAssocID="{0A59A1FC-2E41-4807-A32E-EF61117FB7ED}" presName="text2" presStyleLbl="fgAcc2" presStyleIdx="1" presStyleCnt="3">
        <dgm:presLayoutVars>
          <dgm:chPref val="3"/>
        </dgm:presLayoutVars>
      </dgm:prSet>
      <dgm:spPr/>
    </dgm:pt>
    <dgm:pt modelId="{F1E55651-FAA5-471B-94E3-B3D204B879A7}" type="pres">
      <dgm:prSet presAssocID="{0A59A1FC-2E41-4807-A32E-EF61117FB7ED}" presName="hierChild3" presStyleCnt="0"/>
      <dgm:spPr/>
    </dgm:pt>
    <dgm:pt modelId="{4DDFD11B-98BE-49A3-B83D-FDE6C5E77121}" type="pres">
      <dgm:prSet presAssocID="{69360D40-79B6-49E5-BDDB-A90100A35A1E}" presName="Name10" presStyleLbl="parChTrans1D2" presStyleIdx="2" presStyleCnt="3"/>
      <dgm:spPr/>
    </dgm:pt>
    <dgm:pt modelId="{B05B8190-CACF-4454-B729-C2B1A8BF5699}" type="pres">
      <dgm:prSet presAssocID="{E38664B5-3524-45AD-A41B-E0EF1049EE4B}" presName="hierRoot2" presStyleCnt="0"/>
      <dgm:spPr/>
    </dgm:pt>
    <dgm:pt modelId="{D07831DA-181D-4B15-A871-1B2440E8F811}" type="pres">
      <dgm:prSet presAssocID="{E38664B5-3524-45AD-A41B-E0EF1049EE4B}" presName="composite2" presStyleCnt="0"/>
      <dgm:spPr/>
    </dgm:pt>
    <dgm:pt modelId="{9DF6B81A-5CCD-49F0-BAC0-2194B429719C}" type="pres">
      <dgm:prSet presAssocID="{E38664B5-3524-45AD-A41B-E0EF1049EE4B}" presName="background2" presStyleLbl="node2" presStyleIdx="2" presStyleCnt="3"/>
      <dgm:spPr/>
    </dgm:pt>
    <dgm:pt modelId="{B54E2B37-6872-4FFC-B9FA-BCD32E37F5A2}" type="pres">
      <dgm:prSet presAssocID="{E38664B5-3524-45AD-A41B-E0EF1049EE4B}" presName="text2" presStyleLbl="fgAcc2" presStyleIdx="2" presStyleCnt="3">
        <dgm:presLayoutVars>
          <dgm:chPref val="3"/>
        </dgm:presLayoutVars>
      </dgm:prSet>
      <dgm:spPr/>
    </dgm:pt>
    <dgm:pt modelId="{C1CE8AC4-2BDA-4187-AF6C-5B1ABF81990C}" type="pres">
      <dgm:prSet presAssocID="{E38664B5-3524-45AD-A41B-E0EF1049EE4B}" presName="hierChild3" presStyleCnt="0"/>
      <dgm:spPr/>
    </dgm:pt>
  </dgm:ptLst>
  <dgm:cxnLst>
    <dgm:cxn modelId="{5A3F5923-9FCD-467C-AEA1-1AAD30D80C38}" type="presOf" srcId="{C96DDB39-6C0A-422B-833C-BE08B402640E}" destId="{0F4AF2FF-288E-44C8-BAD4-5DA948E37C11}" srcOrd="0" destOrd="0" presId="urn:microsoft.com/office/officeart/2005/8/layout/hierarchy1"/>
    <dgm:cxn modelId="{5578B326-CB47-4081-BABD-2D8664C5D3E3}" type="presOf" srcId="{0A59A1FC-2E41-4807-A32E-EF61117FB7ED}" destId="{358D39BF-35C0-4CC9-9571-0B581A047A15}" srcOrd="0" destOrd="0" presId="urn:microsoft.com/office/officeart/2005/8/layout/hierarchy1"/>
    <dgm:cxn modelId="{E355DF2A-5F92-4D87-B420-3C5A20571BA3}" type="presOf" srcId="{FBDAA3CB-1166-46BB-A043-6E1E2989263A}" destId="{CC535713-9333-428C-9666-8B7DD0D0BC3F}" srcOrd="0" destOrd="0" presId="urn:microsoft.com/office/officeart/2005/8/layout/hierarchy1"/>
    <dgm:cxn modelId="{788A3D3D-0A1D-4B53-A9A7-5F306360427F}" srcId="{C170C48D-A07C-41D9-A87A-E3BC6D95262F}" destId="{1174750D-C6BC-4B69-BD22-1226A53DCD7D}" srcOrd="0" destOrd="0" parTransId="{F716EC6F-C87B-4BFE-8E9A-B85E5352D906}" sibTransId="{239432E2-8150-4191-8BEE-5E2C113AD878}"/>
    <dgm:cxn modelId="{BC39F44F-F513-4385-8BB1-3C2E75983F78}" type="presOf" srcId="{1174750D-C6BC-4B69-BD22-1226A53DCD7D}" destId="{6F172688-D0A7-42AA-B66F-53CFE6802DDD}" srcOrd="0" destOrd="0" presId="urn:microsoft.com/office/officeart/2005/8/layout/hierarchy1"/>
    <dgm:cxn modelId="{5A167578-2E69-408C-8EDC-1E7EAE255B04}" type="presOf" srcId="{D74958AC-6F64-4B43-B6CB-3C04ABEC3CE1}" destId="{69B60540-8E72-4E5A-B408-CA0CAA2D840A}" srcOrd="0" destOrd="0" presId="urn:microsoft.com/office/officeart/2005/8/layout/hierarchy1"/>
    <dgm:cxn modelId="{8F233497-ECDD-4770-88FC-948CA8D97037}" srcId="{1174750D-C6BC-4B69-BD22-1226A53DCD7D}" destId="{D74958AC-6F64-4B43-B6CB-3C04ABEC3CE1}" srcOrd="0" destOrd="0" parTransId="{C96DDB39-6C0A-422B-833C-BE08B402640E}" sibTransId="{B2B84BFF-8D4B-4520-925E-ECD532AE1CEF}"/>
    <dgm:cxn modelId="{87B416B5-C042-437B-A5C0-EC847216CCAC}" type="presOf" srcId="{69360D40-79B6-49E5-BDDB-A90100A35A1E}" destId="{4DDFD11B-98BE-49A3-B83D-FDE6C5E77121}" srcOrd="0" destOrd="0" presId="urn:microsoft.com/office/officeart/2005/8/layout/hierarchy1"/>
    <dgm:cxn modelId="{71EDE4CF-5F1A-42CB-BAD6-5911BD9A302D}" type="presOf" srcId="{E38664B5-3524-45AD-A41B-E0EF1049EE4B}" destId="{B54E2B37-6872-4FFC-B9FA-BCD32E37F5A2}" srcOrd="0" destOrd="0" presId="urn:microsoft.com/office/officeart/2005/8/layout/hierarchy1"/>
    <dgm:cxn modelId="{6EB663DD-331A-411F-BEFC-84B83E4C9138}" srcId="{1174750D-C6BC-4B69-BD22-1226A53DCD7D}" destId="{0A59A1FC-2E41-4807-A32E-EF61117FB7ED}" srcOrd="1" destOrd="0" parTransId="{FBDAA3CB-1166-46BB-A043-6E1E2989263A}" sibTransId="{7EE0BEC5-723B-4F31-8C55-A470B6BD71A4}"/>
    <dgm:cxn modelId="{ED0210E2-A188-47AE-AE15-D6595E3B60A0}" type="presOf" srcId="{C170C48D-A07C-41D9-A87A-E3BC6D95262F}" destId="{6F1D3C44-A118-415B-9676-D00604D768BC}" srcOrd="0" destOrd="0" presId="urn:microsoft.com/office/officeart/2005/8/layout/hierarchy1"/>
    <dgm:cxn modelId="{5A73FFE5-9B44-4E0F-9709-EA696C1557C8}" srcId="{1174750D-C6BC-4B69-BD22-1226A53DCD7D}" destId="{E38664B5-3524-45AD-A41B-E0EF1049EE4B}" srcOrd="2" destOrd="0" parTransId="{69360D40-79B6-49E5-BDDB-A90100A35A1E}" sibTransId="{9E09F51D-D46B-4891-BB40-148A794C9C78}"/>
    <dgm:cxn modelId="{2BD8C1C8-D812-4BD7-AC52-23CA0F1A5C7C}" type="presParOf" srcId="{6F1D3C44-A118-415B-9676-D00604D768BC}" destId="{1C13F9C6-FE66-45BF-BB8D-D076A648F9A7}" srcOrd="0" destOrd="0" presId="urn:microsoft.com/office/officeart/2005/8/layout/hierarchy1"/>
    <dgm:cxn modelId="{B7E0EB5F-812B-4790-8CCB-5C0CFC2D375D}" type="presParOf" srcId="{1C13F9C6-FE66-45BF-BB8D-D076A648F9A7}" destId="{D02ACD93-DCD8-4140-8C70-5D597CDFD701}" srcOrd="0" destOrd="0" presId="urn:microsoft.com/office/officeart/2005/8/layout/hierarchy1"/>
    <dgm:cxn modelId="{B388C45B-04CA-4AFC-9098-43BE1D22A85C}" type="presParOf" srcId="{D02ACD93-DCD8-4140-8C70-5D597CDFD701}" destId="{73FB6691-BC79-4813-A96C-B3A8C058AD45}" srcOrd="0" destOrd="0" presId="urn:microsoft.com/office/officeart/2005/8/layout/hierarchy1"/>
    <dgm:cxn modelId="{65A6671C-2872-4D56-9C2E-6AEEA8404C75}" type="presParOf" srcId="{D02ACD93-DCD8-4140-8C70-5D597CDFD701}" destId="{6F172688-D0A7-42AA-B66F-53CFE6802DDD}" srcOrd="1" destOrd="0" presId="urn:microsoft.com/office/officeart/2005/8/layout/hierarchy1"/>
    <dgm:cxn modelId="{DE1109B8-D11E-4864-AC8F-CCBEF5110186}" type="presParOf" srcId="{1C13F9C6-FE66-45BF-BB8D-D076A648F9A7}" destId="{336C32C9-954C-44F5-B743-A6253FD08919}" srcOrd="1" destOrd="0" presId="urn:microsoft.com/office/officeart/2005/8/layout/hierarchy1"/>
    <dgm:cxn modelId="{8023EC0E-ED21-48DC-B11E-99F5E17D47C0}" type="presParOf" srcId="{336C32C9-954C-44F5-B743-A6253FD08919}" destId="{0F4AF2FF-288E-44C8-BAD4-5DA948E37C11}" srcOrd="0" destOrd="0" presId="urn:microsoft.com/office/officeart/2005/8/layout/hierarchy1"/>
    <dgm:cxn modelId="{880443D0-10B9-44C8-8732-1F07CCBFC5F7}" type="presParOf" srcId="{336C32C9-954C-44F5-B743-A6253FD08919}" destId="{DFFAB2D7-062D-40B2-B97F-3215C2A7005B}" srcOrd="1" destOrd="0" presId="urn:microsoft.com/office/officeart/2005/8/layout/hierarchy1"/>
    <dgm:cxn modelId="{4878DE68-C850-48B2-9C22-F20B16A75312}" type="presParOf" srcId="{DFFAB2D7-062D-40B2-B97F-3215C2A7005B}" destId="{08F20415-3FF7-4712-AA53-57DA6A5200F4}" srcOrd="0" destOrd="0" presId="urn:microsoft.com/office/officeart/2005/8/layout/hierarchy1"/>
    <dgm:cxn modelId="{D23739ED-036D-45D6-A5C9-F3749294181D}" type="presParOf" srcId="{08F20415-3FF7-4712-AA53-57DA6A5200F4}" destId="{30596A86-3631-4125-9784-BD0B88B9CD77}" srcOrd="0" destOrd="0" presId="urn:microsoft.com/office/officeart/2005/8/layout/hierarchy1"/>
    <dgm:cxn modelId="{60288D21-B7A6-4583-8F23-68279FD085F7}" type="presParOf" srcId="{08F20415-3FF7-4712-AA53-57DA6A5200F4}" destId="{69B60540-8E72-4E5A-B408-CA0CAA2D840A}" srcOrd="1" destOrd="0" presId="urn:microsoft.com/office/officeart/2005/8/layout/hierarchy1"/>
    <dgm:cxn modelId="{3D7DE079-1244-42DB-A3CF-0F6C6628C9D8}" type="presParOf" srcId="{DFFAB2D7-062D-40B2-B97F-3215C2A7005B}" destId="{33537038-84CE-44F2-B628-3A8ACDC406F5}" srcOrd="1" destOrd="0" presId="urn:microsoft.com/office/officeart/2005/8/layout/hierarchy1"/>
    <dgm:cxn modelId="{5A7CD97B-0D9C-4BC5-8E2C-4141F1353DFF}" type="presParOf" srcId="{336C32C9-954C-44F5-B743-A6253FD08919}" destId="{CC535713-9333-428C-9666-8B7DD0D0BC3F}" srcOrd="2" destOrd="0" presId="urn:microsoft.com/office/officeart/2005/8/layout/hierarchy1"/>
    <dgm:cxn modelId="{09E8BC8D-CE41-44B8-BA3C-68127FDCDB52}" type="presParOf" srcId="{336C32C9-954C-44F5-B743-A6253FD08919}" destId="{14A2ADC9-93A1-430D-81AC-71652DEE9636}" srcOrd="3" destOrd="0" presId="urn:microsoft.com/office/officeart/2005/8/layout/hierarchy1"/>
    <dgm:cxn modelId="{673AEACB-521B-4406-9D6E-B60EEAA4CF6F}" type="presParOf" srcId="{14A2ADC9-93A1-430D-81AC-71652DEE9636}" destId="{F3202EAD-D753-4B8F-8F9D-74E37679AA72}" srcOrd="0" destOrd="0" presId="urn:microsoft.com/office/officeart/2005/8/layout/hierarchy1"/>
    <dgm:cxn modelId="{7F07168D-87C5-48CE-A6A3-88F165DDC04C}" type="presParOf" srcId="{F3202EAD-D753-4B8F-8F9D-74E37679AA72}" destId="{C54BBF7E-5AE7-4B95-A82C-63D8D30A097F}" srcOrd="0" destOrd="0" presId="urn:microsoft.com/office/officeart/2005/8/layout/hierarchy1"/>
    <dgm:cxn modelId="{0ECB45C3-DAFE-442C-B466-E5685F926AA6}" type="presParOf" srcId="{F3202EAD-D753-4B8F-8F9D-74E37679AA72}" destId="{358D39BF-35C0-4CC9-9571-0B581A047A15}" srcOrd="1" destOrd="0" presId="urn:microsoft.com/office/officeart/2005/8/layout/hierarchy1"/>
    <dgm:cxn modelId="{5DDE79A3-B2D5-411A-833C-020DFBFDC9AE}" type="presParOf" srcId="{14A2ADC9-93A1-430D-81AC-71652DEE9636}" destId="{F1E55651-FAA5-471B-94E3-B3D204B879A7}" srcOrd="1" destOrd="0" presId="urn:microsoft.com/office/officeart/2005/8/layout/hierarchy1"/>
    <dgm:cxn modelId="{008CB4FE-9F54-4B70-80F5-468CA255128B}" type="presParOf" srcId="{336C32C9-954C-44F5-B743-A6253FD08919}" destId="{4DDFD11B-98BE-49A3-B83D-FDE6C5E77121}" srcOrd="4" destOrd="0" presId="urn:microsoft.com/office/officeart/2005/8/layout/hierarchy1"/>
    <dgm:cxn modelId="{95F2EA41-B47C-46F3-9053-55527AB70FC2}" type="presParOf" srcId="{336C32C9-954C-44F5-B743-A6253FD08919}" destId="{B05B8190-CACF-4454-B729-C2B1A8BF5699}" srcOrd="5" destOrd="0" presId="urn:microsoft.com/office/officeart/2005/8/layout/hierarchy1"/>
    <dgm:cxn modelId="{AE689E32-C39E-4350-91BB-B97782CBCDF9}" type="presParOf" srcId="{B05B8190-CACF-4454-B729-C2B1A8BF5699}" destId="{D07831DA-181D-4B15-A871-1B2440E8F811}" srcOrd="0" destOrd="0" presId="urn:microsoft.com/office/officeart/2005/8/layout/hierarchy1"/>
    <dgm:cxn modelId="{F8728EBC-DF17-4DF9-B3E9-ABBC8BA5F286}" type="presParOf" srcId="{D07831DA-181D-4B15-A871-1B2440E8F811}" destId="{9DF6B81A-5CCD-49F0-BAC0-2194B429719C}" srcOrd="0" destOrd="0" presId="urn:microsoft.com/office/officeart/2005/8/layout/hierarchy1"/>
    <dgm:cxn modelId="{162F738D-2ECC-42D4-8F32-4861085FC272}" type="presParOf" srcId="{D07831DA-181D-4B15-A871-1B2440E8F811}" destId="{B54E2B37-6872-4FFC-B9FA-BCD32E37F5A2}" srcOrd="1" destOrd="0" presId="urn:microsoft.com/office/officeart/2005/8/layout/hierarchy1"/>
    <dgm:cxn modelId="{931B6DF8-F9BA-4C42-A6DE-BF0C8C1E3831}" type="presParOf" srcId="{B05B8190-CACF-4454-B729-C2B1A8BF5699}" destId="{C1CE8AC4-2BDA-4187-AF6C-5B1ABF8199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BB04A-A8CD-4C2D-91DA-709D73A8FBBF}">
      <dsp:nvSpPr>
        <dsp:cNvPr id="0" name=""/>
        <dsp:cNvSpPr/>
      </dsp:nvSpPr>
      <dsp:spPr>
        <a:xfrm>
          <a:off x="438192" y="1110"/>
          <a:ext cx="4024956" cy="2555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49078-448D-42D0-BC6E-A722CDCB5350}">
      <dsp:nvSpPr>
        <dsp:cNvPr id="0" name=""/>
        <dsp:cNvSpPr/>
      </dsp:nvSpPr>
      <dsp:spPr>
        <a:xfrm>
          <a:off x="885410" y="425967"/>
          <a:ext cx="4024956" cy="2555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Avaliar o Preço da Casa</a:t>
          </a:r>
        </a:p>
      </dsp:txBody>
      <dsp:txXfrm>
        <a:off x="960268" y="500825"/>
        <a:ext cx="3875240" cy="2406131"/>
      </dsp:txXfrm>
    </dsp:sp>
    <dsp:sp modelId="{0EE94723-A8E2-496D-8A48-63225F19AB2C}">
      <dsp:nvSpPr>
        <dsp:cNvPr id="0" name=""/>
        <dsp:cNvSpPr/>
      </dsp:nvSpPr>
      <dsp:spPr>
        <a:xfrm>
          <a:off x="5357583" y="1110"/>
          <a:ext cx="4024956" cy="2555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8A65B-72B6-4C5E-8663-74C274A652C0}">
      <dsp:nvSpPr>
        <dsp:cNvPr id="0" name=""/>
        <dsp:cNvSpPr/>
      </dsp:nvSpPr>
      <dsp:spPr>
        <a:xfrm>
          <a:off x="5804801" y="425967"/>
          <a:ext cx="4024956" cy="2555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ZIPCODE: 98115</a:t>
          </a:r>
        </a:p>
      </dsp:txBody>
      <dsp:txXfrm>
        <a:off x="5879659" y="500825"/>
        <a:ext cx="3875240" cy="2406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ED702-4B3B-4997-B808-97178850BB1D}">
      <dsp:nvSpPr>
        <dsp:cNvPr id="0" name=""/>
        <dsp:cNvSpPr/>
      </dsp:nvSpPr>
      <dsp:spPr>
        <a:xfrm>
          <a:off x="170350" y="81986"/>
          <a:ext cx="1314245" cy="1314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92302-BB53-4E3C-9E38-219A35BD2960}">
      <dsp:nvSpPr>
        <dsp:cNvPr id="0" name=""/>
        <dsp:cNvSpPr/>
      </dsp:nvSpPr>
      <dsp:spPr>
        <a:xfrm>
          <a:off x="446342" y="357977"/>
          <a:ext cx="762262" cy="7622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2DFF0-3F2F-4594-827F-ED1888F7C1D5}">
      <dsp:nvSpPr>
        <dsp:cNvPr id="0" name=""/>
        <dsp:cNvSpPr/>
      </dsp:nvSpPr>
      <dsp:spPr>
        <a:xfrm>
          <a:off x="1766220" y="81986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583 Casas </a:t>
          </a:r>
          <a:r>
            <a:rPr lang="pt-BR" sz="2100" kern="1200" baseline="0">
              <a:sym typeface="Wingdings" panose="05000000000000000000" pitchFamily="2" charset="2"/>
            </a:rPr>
            <a:t></a:t>
          </a:r>
          <a:r>
            <a:rPr lang="pt-BR" sz="2100" kern="1200" baseline="0"/>
            <a:t> 583 Linhas na Planilha.</a:t>
          </a:r>
        </a:p>
      </dsp:txBody>
      <dsp:txXfrm>
        <a:off x="1766220" y="81986"/>
        <a:ext cx="3097864" cy="1314245"/>
      </dsp:txXfrm>
    </dsp:sp>
    <dsp:sp modelId="{78D1987A-17C2-48FE-86BC-6C708E3C6F2E}">
      <dsp:nvSpPr>
        <dsp:cNvPr id="0" name=""/>
        <dsp:cNvSpPr/>
      </dsp:nvSpPr>
      <dsp:spPr>
        <a:xfrm>
          <a:off x="5403864" y="81986"/>
          <a:ext cx="1314245" cy="1314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39E82-B2F2-46E1-9FD8-26D13AFA539F}">
      <dsp:nvSpPr>
        <dsp:cNvPr id="0" name=""/>
        <dsp:cNvSpPr/>
      </dsp:nvSpPr>
      <dsp:spPr>
        <a:xfrm>
          <a:off x="5679856" y="357977"/>
          <a:ext cx="762262" cy="7622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BE5F6-A100-426C-BEC3-F3A7E2577DEB}">
      <dsp:nvSpPr>
        <dsp:cNvPr id="0" name=""/>
        <dsp:cNvSpPr/>
      </dsp:nvSpPr>
      <dsp:spPr>
        <a:xfrm>
          <a:off x="6999734" y="81986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Diversos fatores dos dados estavam não discretizados e/ou não eram diretos de trabalhar.</a:t>
          </a:r>
        </a:p>
      </dsp:txBody>
      <dsp:txXfrm>
        <a:off x="6999734" y="81986"/>
        <a:ext cx="3097864" cy="1314245"/>
      </dsp:txXfrm>
    </dsp:sp>
    <dsp:sp modelId="{F235E636-94D6-4657-9221-D410BFDAEC6F}">
      <dsp:nvSpPr>
        <dsp:cNvPr id="0" name=""/>
        <dsp:cNvSpPr/>
      </dsp:nvSpPr>
      <dsp:spPr>
        <a:xfrm>
          <a:off x="170350" y="1968182"/>
          <a:ext cx="1314245" cy="1314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9942D-03D2-4CD2-85EC-3FF7B3DE5ABF}">
      <dsp:nvSpPr>
        <dsp:cNvPr id="0" name=""/>
        <dsp:cNvSpPr/>
      </dsp:nvSpPr>
      <dsp:spPr>
        <a:xfrm>
          <a:off x="446342" y="2244173"/>
          <a:ext cx="762262" cy="7622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30BAD-142A-4182-B7CA-3141A1CD1499}">
      <dsp:nvSpPr>
        <dsp:cNvPr id="0" name=""/>
        <dsp:cNvSpPr/>
      </dsp:nvSpPr>
      <dsp:spPr>
        <a:xfrm>
          <a:off x="1766220" y="1968182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Ao usar a base de dados inicial erros de leitura eram abundantes ao tentar gerar a árvore.</a:t>
          </a:r>
        </a:p>
      </dsp:txBody>
      <dsp:txXfrm>
        <a:off x="1766220" y="1968182"/>
        <a:ext cx="3097864" cy="1314245"/>
      </dsp:txXfrm>
    </dsp:sp>
    <dsp:sp modelId="{2AF5FCF6-A96B-47DD-9E78-AAC77DF5EB0B}">
      <dsp:nvSpPr>
        <dsp:cNvPr id="0" name=""/>
        <dsp:cNvSpPr/>
      </dsp:nvSpPr>
      <dsp:spPr>
        <a:xfrm>
          <a:off x="5403864" y="1968182"/>
          <a:ext cx="1314245" cy="1314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84FBE-A759-4EA5-A090-184EC5F52EAF}">
      <dsp:nvSpPr>
        <dsp:cNvPr id="0" name=""/>
        <dsp:cNvSpPr/>
      </dsp:nvSpPr>
      <dsp:spPr>
        <a:xfrm>
          <a:off x="5679856" y="2244173"/>
          <a:ext cx="762262" cy="7622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6F86C-2705-49EC-B8CB-4155A160F88A}">
      <dsp:nvSpPr>
        <dsp:cNvPr id="0" name=""/>
        <dsp:cNvSpPr/>
      </dsp:nvSpPr>
      <dsp:spPr>
        <a:xfrm>
          <a:off x="6999734" y="1968182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Então a primeira solução foi tratar os dados para adequar ao programa.</a:t>
          </a:r>
        </a:p>
      </dsp:txBody>
      <dsp:txXfrm>
        <a:off x="6999734" y="1968182"/>
        <a:ext cx="3097864" cy="1314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E33E4-4503-4C22-BD20-08CA1B778B4C}">
      <dsp:nvSpPr>
        <dsp:cNvPr id="0" name=""/>
        <dsp:cNvSpPr/>
      </dsp:nvSpPr>
      <dsp:spPr>
        <a:xfrm>
          <a:off x="0" y="0"/>
          <a:ext cx="8727757" cy="1009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baseline="0"/>
            <a:t>Começamos escolhendo os dados que seriam relevantes para o nosso projeto</a:t>
          </a:r>
          <a:r>
            <a:rPr lang="en-US" sz="2000" kern="1200" baseline="0"/>
            <a:t>.</a:t>
          </a:r>
          <a:endParaRPr lang="pt-BR" sz="2000" kern="1200" baseline="0"/>
        </a:p>
      </dsp:txBody>
      <dsp:txXfrm>
        <a:off x="29562" y="29562"/>
        <a:ext cx="7638618" cy="950200"/>
      </dsp:txXfrm>
    </dsp:sp>
    <dsp:sp modelId="{4BB0FF18-B040-4A26-9605-902D98CC706F}">
      <dsp:nvSpPr>
        <dsp:cNvPr id="0" name=""/>
        <dsp:cNvSpPr/>
      </dsp:nvSpPr>
      <dsp:spPr>
        <a:xfrm>
          <a:off x="770096" y="1177544"/>
          <a:ext cx="8727757" cy="1009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Nesta etapa eliminamos as variáveis “sqft_living15” e “sqft_lot15”.</a:t>
          </a:r>
        </a:p>
      </dsp:txBody>
      <dsp:txXfrm>
        <a:off x="799658" y="1207106"/>
        <a:ext cx="7242476" cy="950200"/>
      </dsp:txXfrm>
    </dsp:sp>
    <dsp:sp modelId="{20D15577-78F9-4FD2-9933-FE1E04625181}">
      <dsp:nvSpPr>
        <dsp:cNvPr id="0" name=""/>
        <dsp:cNvSpPr/>
      </dsp:nvSpPr>
      <dsp:spPr>
        <a:xfrm>
          <a:off x="1540192" y="2355089"/>
          <a:ext cx="8727757" cy="1009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Também decidimos que algumas variáveis seriam fundidas e/ou usadas para a criação de outras variáveis como veremos na discretização das variáveis.</a:t>
          </a:r>
        </a:p>
      </dsp:txBody>
      <dsp:txXfrm>
        <a:off x="1569754" y="2384651"/>
        <a:ext cx="7242476" cy="950200"/>
      </dsp:txXfrm>
    </dsp:sp>
    <dsp:sp modelId="{9794588C-8936-4C14-95C6-76E91078E030}">
      <dsp:nvSpPr>
        <dsp:cNvPr id="0" name=""/>
        <dsp:cNvSpPr/>
      </dsp:nvSpPr>
      <dsp:spPr>
        <a:xfrm>
          <a:off x="8071696" y="765404"/>
          <a:ext cx="656060" cy="6560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219309" y="765404"/>
        <a:ext cx="360834" cy="493685"/>
      </dsp:txXfrm>
    </dsp:sp>
    <dsp:sp modelId="{03EE3727-66C7-4453-8E1E-76BB6CB9D5DA}">
      <dsp:nvSpPr>
        <dsp:cNvPr id="0" name=""/>
        <dsp:cNvSpPr/>
      </dsp:nvSpPr>
      <dsp:spPr>
        <a:xfrm>
          <a:off x="8841793" y="1936220"/>
          <a:ext cx="656060" cy="6560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989406" y="1936220"/>
        <a:ext cx="360834" cy="4936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5A0CC-602A-45D4-97EA-235B73A35809}">
      <dsp:nvSpPr>
        <dsp:cNvPr id="0" name=""/>
        <dsp:cNvSpPr/>
      </dsp:nvSpPr>
      <dsp:spPr>
        <a:xfrm>
          <a:off x="0" y="45033"/>
          <a:ext cx="5816750" cy="229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baseline="0"/>
            <a:t>Apesar da dificuldade com os dados, algumas variáveis já estavam discretizadas e portanto não precisaram ser tratadas, este era o caso das seguintes variáveis:</a:t>
          </a:r>
        </a:p>
      </dsp:txBody>
      <dsp:txXfrm>
        <a:off x="111945" y="156978"/>
        <a:ext cx="5592860" cy="2069310"/>
      </dsp:txXfrm>
    </dsp:sp>
    <dsp:sp modelId="{290C550D-A3EC-4310-8187-0C699CB1DA69}">
      <dsp:nvSpPr>
        <dsp:cNvPr id="0" name=""/>
        <dsp:cNvSpPr/>
      </dsp:nvSpPr>
      <dsp:spPr>
        <a:xfrm>
          <a:off x="0" y="2338233"/>
          <a:ext cx="5816750" cy="318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682" tIns="35560" rIns="199136" bIns="35560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 baseline="0" dirty="0"/>
            <a:t>“</a:t>
          </a:r>
          <a:r>
            <a:rPr lang="pt-BR" sz="2200" kern="1200" baseline="0" dirty="0" err="1"/>
            <a:t>Waterfront</a:t>
          </a:r>
          <a:r>
            <a:rPr lang="pt-BR" sz="2200" kern="1200" baseline="0" dirty="0"/>
            <a:t>”</a:t>
          </a: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 baseline="0" dirty="0"/>
            <a:t>“</a:t>
          </a:r>
          <a:r>
            <a:rPr lang="pt-BR" sz="2200" kern="1200" baseline="0" dirty="0" err="1"/>
            <a:t>View</a:t>
          </a:r>
          <a:r>
            <a:rPr lang="pt-BR" sz="2200" kern="1200" baseline="0" dirty="0"/>
            <a:t>”</a:t>
          </a: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 baseline="0" dirty="0"/>
            <a:t>“</a:t>
          </a:r>
          <a:r>
            <a:rPr lang="pt-BR" sz="2200" kern="1200" baseline="0" dirty="0" err="1"/>
            <a:t>Condition</a:t>
          </a:r>
          <a:r>
            <a:rPr lang="pt-BR" sz="2200" kern="1200" baseline="0" dirty="0"/>
            <a:t>”</a:t>
          </a: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 baseline="0" dirty="0"/>
            <a:t>“Grade”</a:t>
          </a: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 dirty="0"/>
            <a:t>“</a:t>
          </a:r>
          <a:r>
            <a:rPr lang="en-US" sz="2200" kern="1200" baseline="0" dirty="0" err="1"/>
            <a:t>Sqft_lot</a:t>
          </a:r>
          <a:r>
            <a:rPr lang="en-US" sz="2200" kern="1200" baseline="0" dirty="0"/>
            <a:t>”</a:t>
          </a: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 dirty="0"/>
            <a:t>“</a:t>
          </a:r>
          <a:r>
            <a:rPr lang="en-US" sz="2200" kern="1200" baseline="0" dirty="0" err="1"/>
            <a:t>Sqft_basement</a:t>
          </a:r>
          <a:r>
            <a:rPr lang="en-US" sz="2200" kern="1200" baseline="0" dirty="0"/>
            <a:t>”</a:t>
          </a: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 dirty="0"/>
            <a:t>“Bedrooms”</a:t>
          </a: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 dirty="0"/>
            <a:t>“</a:t>
          </a:r>
          <a:r>
            <a:rPr lang="en-US" sz="2200" kern="1200" baseline="0" dirty="0" err="1"/>
            <a:t>yr_built</a:t>
          </a:r>
          <a:r>
            <a:rPr lang="en-US" sz="2200" kern="1200" baseline="0" dirty="0"/>
            <a:t>”</a:t>
          </a: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 dirty="0"/>
            <a:t>“</a:t>
          </a:r>
          <a:r>
            <a:rPr lang="en-US" sz="2200" kern="1200" baseline="0" dirty="0" err="1"/>
            <a:t>yr_renovated</a:t>
          </a:r>
          <a:r>
            <a:rPr lang="en-US" sz="2200" kern="1200" baseline="0" dirty="0"/>
            <a:t>”</a:t>
          </a:r>
        </a:p>
      </dsp:txBody>
      <dsp:txXfrm>
        <a:off x="0" y="2338233"/>
        <a:ext cx="5816750" cy="3187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8779D-C105-4F4F-9B9E-9BA901A800D9}">
      <dsp:nvSpPr>
        <dsp:cNvPr id="0" name=""/>
        <dsp:cNvSpPr/>
      </dsp:nvSpPr>
      <dsp:spPr>
        <a:xfrm>
          <a:off x="1253" y="0"/>
          <a:ext cx="4888306" cy="33644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111" tIns="330200" rIns="3811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baseline="0"/>
            <a:t>A nossa primeira variável, bathrooms foi discretizada por apresentar diversos valores “quebrados” ou “floats”, como por exemplo 2,25 banheiros, o que além de ser contraintuitivo dificultava a leitura do programa.</a:t>
          </a:r>
        </a:p>
      </dsp:txBody>
      <dsp:txXfrm>
        <a:off x="1253" y="1278477"/>
        <a:ext cx="4888306" cy="2018648"/>
      </dsp:txXfrm>
    </dsp:sp>
    <dsp:sp modelId="{44988096-C1BF-45EB-A11F-8BB67CD97D2B}">
      <dsp:nvSpPr>
        <dsp:cNvPr id="0" name=""/>
        <dsp:cNvSpPr/>
      </dsp:nvSpPr>
      <dsp:spPr>
        <a:xfrm>
          <a:off x="1940744" y="336441"/>
          <a:ext cx="1009324" cy="10093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91" tIns="12700" rIns="786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88556" y="484253"/>
        <a:ext cx="713700" cy="713700"/>
      </dsp:txXfrm>
    </dsp:sp>
    <dsp:sp modelId="{337648C5-2362-46B6-A2E5-8227CA27E333}">
      <dsp:nvSpPr>
        <dsp:cNvPr id="0" name=""/>
        <dsp:cNvSpPr/>
      </dsp:nvSpPr>
      <dsp:spPr>
        <a:xfrm>
          <a:off x="1253" y="3364342"/>
          <a:ext cx="4888306" cy="72"/>
        </a:xfrm>
        <a:prstGeom prst="rect">
          <a:avLst/>
        </a:prstGeom>
        <a:gradFill rotWithShape="0">
          <a:gsLst>
            <a:gs pos="0">
              <a:schemeClr val="accent5">
                <a:hueOff val="-501742"/>
                <a:satOff val="300"/>
                <a:lumOff val="-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1742"/>
                <a:satOff val="300"/>
                <a:lumOff val="-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1742"/>
                <a:satOff val="300"/>
                <a:lumOff val="-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1742"/>
              <a:satOff val="300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A78F50-0332-40BA-A516-AA35EBE76B70}">
      <dsp:nvSpPr>
        <dsp:cNvPr id="0" name=""/>
        <dsp:cNvSpPr/>
      </dsp:nvSpPr>
      <dsp:spPr>
        <a:xfrm>
          <a:off x="5378390" y="0"/>
          <a:ext cx="4888306" cy="3364414"/>
        </a:xfrm>
        <a:prstGeom prst="rect">
          <a:avLst/>
        </a:prstGeom>
        <a:solidFill>
          <a:schemeClr val="accent5">
            <a:tint val="40000"/>
            <a:alpha val="90000"/>
            <a:hueOff val="-2049933"/>
            <a:satOff val="-27061"/>
            <a:lumOff val="-246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049933"/>
              <a:satOff val="-27061"/>
              <a:lumOff val="-24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111" tIns="330200" rIns="3811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baseline="0"/>
            <a:t>Para isso discretizamos da seguinte maneira: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baseline="0"/>
            <a:t>Um Banheiro Apenas </a:t>
          </a:r>
          <a:r>
            <a:rPr lang="pt-BR" sz="1300" kern="1200" baseline="0">
              <a:sym typeface="Wingdings" panose="05000000000000000000" pitchFamily="2" charset="2"/>
            </a:rPr>
            <a:t></a:t>
          </a:r>
          <a:r>
            <a:rPr lang="pt-BR" sz="1300" kern="1200" baseline="0"/>
            <a:t>  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baseline="0"/>
            <a:t>Entre 1 e dois banheiros </a:t>
          </a:r>
          <a:r>
            <a:rPr lang="pt-BR" sz="1300" kern="1200" baseline="0">
              <a:sym typeface="Wingdings" panose="05000000000000000000" pitchFamily="2" charset="2"/>
            </a:rPr>
            <a:t></a:t>
          </a:r>
          <a:r>
            <a:rPr lang="pt-BR" sz="1300" kern="1200" baseline="0"/>
            <a:t> 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baseline="0"/>
            <a:t>Mais que dois banheiros </a:t>
          </a:r>
          <a:r>
            <a:rPr lang="pt-BR" sz="1300" kern="1200" baseline="0">
              <a:sym typeface="Wingdings" panose="05000000000000000000" pitchFamily="2" charset="2"/>
            </a:rPr>
            <a:t></a:t>
          </a:r>
          <a:r>
            <a:rPr lang="pt-BR" sz="1300" kern="1200" baseline="0"/>
            <a:t> 2</a:t>
          </a:r>
        </a:p>
      </dsp:txBody>
      <dsp:txXfrm>
        <a:off x="5378390" y="1278477"/>
        <a:ext cx="4888306" cy="2018648"/>
      </dsp:txXfrm>
    </dsp:sp>
    <dsp:sp modelId="{EB2E6039-FD82-456F-BAFF-923749BB1BAE}">
      <dsp:nvSpPr>
        <dsp:cNvPr id="0" name=""/>
        <dsp:cNvSpPr/>
      </dsp:nvSpPr>
      <dsp:spPr>
        <a:xfrm>
          <a:off x="7317881" y="336441"/>
          <a:ext cx="1009324" cy="1009324"/>
        </a:xfrm>
        <a:prstGeom prst="ellipse">
          <a:avLst/>
        </a:prstGeom>
        <a:gradFill rotWithShape="0">
          <a:gsLst>
            <a:gs pos="0">
              <a:schemeClr val="accent5">
                <a:hueOff val="-1003484"/>
                <a:satOff val="600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03484"/>
                <a:satOff val="600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03484"/>
                <a:satOff val="600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03484"/>
              <a:satOff val="600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91" tIns="12700" rIns="786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465693" y="484253"/>
        <a:ext cx="713700" cy="713700"/>
      </dsp:txXfrm>
    </dsp:sp>
    <dsp:sp modelId="{34313FCB-CDC0-4BD1-85C9-7C1C0D097F12}">
      <dsp:nvSpPr>
        <dsp:cNvPr id="0" name=""/>
        <dsp:cNvSpPr/>
      </dsp:nvSpPr>
      <dsp:spPr>
        <a:xfrm>
          <a:off x="5378390" y="3364342"/>
          <a:ext cx="4888306" cy="72"/>
        </a:xfrm>
        <a:prstGeom prst="rect">
          <a:avLst/>
        </a:prstGeom>
        <a:gradFill rotWithShape="0">
          <a:gsLst>
            <a:gs pos="0">
              <a:schemeClr val="accent5">
                <a:hueOff val="-1505226"/>
                <a:satOff val="900"/>
                <a:lumOff val="-105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05226"/>
                <a:satOff val="900"/>
                <a:lumOff val="-105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05226"/>
                <a:satOff val="900"/>
                <a:lumOff val="-105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505226"/>
              <a:satOff val="900"/>
              <a:lumOff val="-105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C5695-745B-4480-B6AD-6F890DF96A14}">
      <dsp:nvSpPr>
        <dsp:cNvPr id="0" name=""/>
        <dsp:cNvSpPr/>
      </dsp:nvSpPr>
      <dsp:spPr>
        <a:xfrm>
          <a:off x="0" y="902546"/>
          <a:ext cx="5927575" cy="16662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E6C8F-8C2C-465F-B182-C54287C2D4A1}">
      <dsp:nvSpPr>
        <dsp:cNvPr id="0" name=""/>
        <dsp:cNvSpPr/>
      </dsp:nvSpPr>
      <dsp:spPr>
        <a:xfrm>
          <a:off x="504037" y="1277450"/>
          <a:ext cx="916431" cy="9164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C826C-445C-4C26-B752-ED27F59F1729}">
      <dsp:nvSpPr>
        <dsp:cNvPr id="0" name=""/>
        <dsp:cNvSpPr/>
      </dsp:nvSpPr>
      <dsp:spPr>
        <a:xfrm>
          <a:off x="1924507" y="902546"/>
          <a:ext cx="4003067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344" tIns="176344" rIns="176344" bIns="1763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No caso dessas variáveis , transformamos elas em uma variável só, no caso de “Preço/m²” e depois tratamos essa variável.</a:t>
          </a:r>
        </a:p>
      </dsp:txBody>
      <dsp:txXfrm>
        <a:off x="1924507" y="902546"/>
        <a:ext cx="4003067" cy="1666239"/>
      </dsp:txXfrm>
    </dsp:sp>
    <dsp:sp modelId="{3F5851BE-BBAD-4939-9092-3AA435535868}">
      <dsp:nvSpPr>
        <dsp:cNvPr id="0" name=""/>
        <dsp:cNvSpPr/>
      </dsp:nvSpPr>
      <dsp:spPr>
        <a:xfrm>
          <a:off x="0" y="2985346"/>
          <a:ext cx="5927575" cy="16662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19D3A-240B-426F-93F4-85238622DF79}">
      <dsp:nvSpPr>
        <dsp:cNvPr id="0" name=""/>
        <dsp:cNvSpPr/>
      </dsp:nvSpPr>
      <dsp:spPr>
        <a:xfrm>
          <a:off x="504037" y="3360250"/>
          <a:ext cx="916431" cy="9164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87B10-2171-4BAD-9332-2D75CC30D071}">
      <dsp:nvSpPr>
        <dsp:cNvPr id="0" name=""/>
        <dsp:cNvSpPr/>
      </dsp:nvSpPr>
      <dsp:spPr>
        <a:xfrm>
          <a:off x="1924507" y="2985346"/>
          <a:ext cx="4003067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344" tIns="176344" rIns="176344" bIns="1763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Como o próprio nome da variável diz, ela é dada pela divisão do “Price” pelo “sqft_living”</a:t>
          </a:r>
        </a:p>
      </dsp:txBody>
      <dsp:txXfrm>
        <a:off x="1924507" y="2985346"/>
        <a:ext cx="4003067" cy="16662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5B961-308E-4E00-AD71-F16A4DC0B248}">
      <dsp:nvSpPr>
        <dsp:cNvPr id="0" name=""/>
        <dsp:cNvSpPr/>
      </dsp:nvSpPr>
      <dsp:spPr>
        <a:xfrm>
          <a:off x="0" y="3362433"/>
          <a:ext cx="5816750" cy="22061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baseline="0"/>
            <a:t>Como foi apresentado no começo, o chatbot analisaria o preço, então a variável perfeita para isso seria “classe”.</a:t>
          </a:r>
        </a:p>
      </dsp:txBody>
      <dsp:txXfrm>
        <a:off x="0" y="3362433"/>
        <a:ext cx="5816750" cy="2206120"/>
      </dsp:txXfrm>
    </dsp:sp>
    <dsp:sp modelId="{D186B0BC-D635-42A1-A6D3-6AFF0CEB1D75}">
      <dsp:nvSpPr>
        <dsp:cNvPr id="0" name=""/>
        <dsp:cNvSpPr/>
      </dsp:nvSpPr>
      <dsp:spPr>
        <a:xfrm rot="10800000">
          <a:off x="0" y="2512"/>
          <a:ext cx="5816750" cy="339301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baseline="0"/>
            <a:t>O próximo passo é criar a árvore de decisão do chatbot, que vamos usar para definir as perguntas e respostas do mesmo, para isso primeiro definimos qual seria a variável resposta.</a:t>
          </a:r>
        </a:p>
      </dsp:txBody>
      <dsp:txXfrm rot="10800000">
        <a:off x="0" y="2512"/>
        <a:ext cx="5816750" cy="22046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81752-D5A5-44AE-B531-58587F306463}">
      <dsp:nvSpPr>
        <dsp:cNvPr id="0" name=""/>
        <dsp:cNvSpPr/>
      </dsp:nvSpPr>
      <dsp:spPr>
        <a:xfrm>
          <a:off x="1623975" y="11502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A40E1-C84A-4AEF-8F8F-29FF42EF70E1}">
      <dsp:nvSpPr>
        <dsp:cNvPr id="0" name=""/>
        <dsp:cNvSpPr/>
      </dsp:nvSpPr>
      <dsp:spPr>
        <a:xfrm>
          <a:off x="435975" y="25293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Com a árvore criamos uma planilha com cada nó , cada um com um output que linka com outros nós, ou no caso de um nó folha é final e retorna a resposta. </a:t>
          </a:r>
        </a:p>
      </dsp:txBody>
      <dsp:txXfrm>
        <a:off x="435975" y="2529387"/>
        <a:ext cx="4320000" cy="720000"/>
      </dsp:txXfrm>
    </dsp:sp>
    <dsp:sp modelId="{D9F90F00-8394-45C4-9D95-90D70849E210}">
      <dsp:nvSpPr>
        <dsp:cNvPr id="0" name=""/>
        <dsp:cNvSpPr/>
      </dsp:nvSpPr>
      <dsp:spPr>
        <a:xfrm>
          <a:off x="6699975" y="11502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04EEB-927B-4FBD-85AC-64AE9BF1D309}">
      <dsp:nvSpPr>
        <dsp:cNvPr id="0" name=""/>
        <dsp:cNvSpPr/>
      </dsp:nvSpPr>
      <dsp:spPr>
        <a:xfrm>
          <a:off x="5511975" y="25293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Então o código do </a:t>
          </a:r>
          <a:r>
            <a:rPr lang="pt-BR" sz="1400" kern="1200" dirty="0" err="1"/>
            <a:t>chatbot</a:t>
          </a:r>
          <a:r>
            <a:rPr lang="pt-BR" sz="1400" kern="1200" dirty="0"/>
            <a:t> lê essa planilha e retorna a classe na qual a casa se situa.</a:t>
          </a:r>
        </a:p>
      </dsp:txBody>
      <dsp:txXfrm>
        <a:off x="5511975" y="2529387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D11B-98BE-49A3-B83D-FDE6C5E77121}">
      <dsp:nvSpPr>
        <dsp:cNvPr id="0" name=""/>
        <dsp:cNvSpPr/>
      </dsp:nvSpPr>
      <dsp:spPr>
        <a:xfrm>
          <a:off x="5034579" y="1136868"/>
          <a:ext cx="2186702" cy="520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93"/>
              </a:lnTo>
              <a:lnTo>
                <a:pt x="2186702" y="354593"/>
              </a:lnTo>
              <a:lnTo>
                <a:pt x="2186702" y="5203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35713-9333-428C-9666-8B7DD0D0BC3F}">
      <dsp:nvSpPr>
        <dsp:cNvPr id="0" name=""/>
        <dsp:cNvSpPr/>
      </dsp:nvSpPr>
      <dsp:spPr>
        <a:xfrm>
          <a:off x="4988859" y="1136868"/>
          <a:ext cx="91440" cy="5203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03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AF2FF-288E-44C8-BAD4-5DA948E37C11}">
      <dsp:nvSpPr>
        <dsp:cNvPr id="0" name=""/>
        <dsp:cNvSpPr/>
      </dsp:nvSpPr>
      <dsp:spPr>
        <a:xfrm>
          <a:off x="2847877" y="1136868"/>
          <a:ext cx="2186702" cy="520335"/>
        </a:xfrm>
        <a:custGeom>
          <a:avLst/>
          <a:gdLst/>
          <a:ahLst/>
          <a:cxnLst/>
          <a:rect l="0" t="0" r="0" b="0"/>
          <a:pathLst>
            <a:path>
              <a:moveTo>
                <a:pt x="2186702" y="0"/>
              </a:moveTo>
              <a:lnTo>
                <a:pt x="2186702" y="354593"/>
              </a:lnTo>
              <a:lnTo>
                <a:pt x="0" y="354593"/>
              </a:lnTo>
              <a:lnTo>
                <a:pt x="0" y="5203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B6691-BC79-4813-A96C-B3A8C058AD45}">
      <dsp:nvSpPr>
        <dsp:cNvPr id="0" name=""/>
        <dsp:cNvSpPr/>
      </dsp:nvSpPr>
      <dsp:spPr>
        <a:xfrm>
          <a:off x="4140019" y="777"/>
          <a:ext cx="1789120" cy="1136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72688-D0A7-42AA-B66F-53CFE6802DDD}">
      <dsp:nvSpPr>
        <dsp:cNvPr id="0" name=""/>
        <dsp:cNvSpPr/>
      </dsp:nvSpPr>
      <dsp:spPr>
        <a:xfrm>
          <a:off x="4338810" y="189629"/>
          <a:ext cx="1789120" cy="113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baseline="0"/>
            <a:t>O código do chatbot funciona de maneira teoricamente simples, ele lê a planilha da arvore de decisão e então , dependendo da leitura tem as seguintes opções:</a:t>
          </a:r>
        </a:p>
      </dsp:txBody>
      <dsp:txXfrm>
        <a:off x="4372085" y="222904"/>
        <a:ext cx="1722570" cy="1069541"/>
      </dsp:txXfrm>
    </dsp:sp>
    <dsp:sp modelId="{30596A86-3631-4125-9784-BD0B88B9CD77}">
      <dsp:nvSpPr>
        <dsp:cNvPr id="0" name=""/>
        <dsp:cNvSpPr/>
      </dsp:nvSpPr>
      <dsp:spPr>
        <a:xfrm>
          <a:off x="1953317" y="1657204"/>
          <a:ext cx="1789120" cy="1136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60540-8E72-4E5A-B408-CA0CAA2D840A}">
      <dsp:nvSpPr>
        <dsp:cNvPr id="0" name=""/>
        <dsp:cNvSpPr/>
      </dsp:nvSpPr>
      <dsp:spPr>
        <a:xfrm>
          <a:off x="2152108" y="1846056"/>
          <a:ext cx="1789120" cy="113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baseline="0"/>
            <a:t>Se for nó folha, retorna o resultado</a:t>
          </a:r>
        </a:p>
      </dsp:txBody>
      <dsp:txXfrm>
        <a:off x="2185383" y="1879331"/>
        <a:ext cx="1722570" cy="1069541"/>
      </dsp:txXfrm>
    </dsp:sp>
    <dsp:sp modelId="{C54BBF7E-5AE7-4B95-A82C-63D8D30A097F}">
      <dsp:nvSpPr>
        <dsp:cNvPr id="0" name=""/>
        <dsp:cNvSpPr/>
      </dsp:nvSpPr>
      <dsp:spPr>
        <a:xfrm>
          <a:off x="4140019" y="1657204"/>
          <a:ext cx="1789120" cy="1136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D39BF-35C0-4CC9-9571-0B581A047A15}">
      <dsp:nvSpPr>
        <dsp:cNvPr id="0" name=""/>
        <dsp:cNvSpPr/>
      </dsp:nvSpPr>
      <dsp:spPr>
        <a:xfrm>
          <a:off x="4338810" y="1846056"/>
          <a:ext cx="1789120" cy="113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baseline="0"/>
            <a:t>Se a resposta for SIM, retorna o nó A</a:t>
          </a:r>
        </a:p>
      </dsp:txBody>
      <dsp:txXfrm>
        <a:off x="4372085" y="1879331"/>
        <a:ext cx="1722570" cy="1069541"/>
      </dsp:txXfrm>
    </dsp:sp>
    <dsp:sp modelId="{9DF6B81A-5CCD-49F0-BAC0-2194B429719C}">
      <dsp:nvSpPr>
        <dsp:cNvPr id="0" name=""/>
        <dsp:cNvSpPr/>
      </dsp:nvSpPr>
      <dsp:spPr>
        <a:xfrm>
          <a:off x="6326721" y="1657204"/>
          <a:ext cx="1789120" cy="1136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E2B37-6872-4FFC-B9FA-BCD32E37F5A2}">
      <dsp:nvSpPr>
        <dsp:cNvPr id="0" name=""/>
        <dsp:cNvSpPr/>
      </dsp:nvSpPr>
      <dsp:spPr>
        <a:xfrm>
          <a:off x="6525512" y="1846056"/>
          <a:ext cx="1789120" cy="113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baseline="0"/>
            <a:t>Se a resposta for NÃO, retorna o nó B</a:t>
          </a:r>
        </a:p>
      </dsp:txBody>
      <dsp:txXfrm>
        <a:off x="6558787" y="1879331"/>
        <a:ext cx="1722570" cy="1069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1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4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2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0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843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6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495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22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86751-F6AA-4710-A108-79155F1B8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chatbot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BC529-DC1D-42A9-903E-C4F3C43CB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 fontScale="92500" lnSpcReduction="10000"/>
          </a:bodyPr>
          <a:lstStyle/>
          <a:p>
            <a:r>
              <a:rPr lang="pt-BR" dirty="0"/>
              <a:t>Lucas Borges Raouda</a:t>
            </a:r>
          </a:p>
          <a:p>
            <a:r>
              <a:rPr lang="pt-BR" dirty="0"/>
              <a:t>Matheus Donato Ferreira</a:t>
            </a:r>
          </a:p>
          <a:p>
            <a:pPr algn="l"/>
            <a:endParaRPr lang="en-US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2B0641C2-FE2C-4740-B6C1-1D96937B4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50" r="14950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6793E-D675-4E82-9830-1907788B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pt-BR" sz="3600"/>
              <a:t>“Sqft_living” e “price”</a:t>
            </a: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16EAE1-8877-4093-8CE2-ECE0A716D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680715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33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51CAB-FDBA-478A-BE71-6192D845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pt-BR" sz="4600" dirty="0"/>
              <a:t>Aplicando zscore </a:t>
            </a:r>
            <a:r>
              <a:rPr lang="pt-BR" sz="4600" dirty="0">
                <a:sym typeface="Wingdings" panose="05000000000000000000" pitchFamily="2" charset="2"/>
              </a:rPr>
              <a:t> Classe</a:t>
            </a:r>
            <a:endParaRPr lang="en-US" sz="4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ADD0A-098F-4160-A82C-BEE4B2377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2336" y="643467"/>
                <a:ext cx="5926496" cy="5571066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400" dirty="0"/>
                  <a:t>Após a criação da variável Preço/m² , classificamos e discretizamos a mesma de acordo com o zscore, que é calculada pela seguinte fórmula: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𝑍𝑠𝑐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𝑃𝑟𝑒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𝑑𝑖𝑎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𝑃𝑟𝑒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ç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𝑆𝑇𝐷𝐸𝑉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𝑃𝑟𝑒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Após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aplicar</a:t>
                </a:r>
                <a:r>
                  <a:rPr lang="en-US" sz="2400" dirty="0"/>
                  <a:t> o </a:t>
                </a:r>
                <a:r>
                  <a:rPr lang="en-US" sz="2400" dirty="0" err="1"/>
                  <a:t>zscore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dividimos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variável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classe</a:t>
                </a:r>
                <a:r>
                  <a:rPr lang="en-US" sz="2400" dirty="0"/>
                  <a:t>, que </a:t>
                </a:r>
                <a:r>
                  <a:rPr lang="en-US" sz="2400" dirty="0" err="1"/>
                  <a:t>dividia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resultados</a:t>
                </a:r>
                <a:r>
                  <a:rPr lang="en-US" sz="2400" dirty="0"/>
                  <a:t> da </a:t>
                </a:r>
                <a:r>
                  <a:rPr lang="en-US" sz="2400" dirty="0" err="1"/>
                  <a:t>seguinte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maneira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Zscore</a:t>
                </a:r>
                <a:r>
                  <a:rPr lang="en-US" sz="2400" dirty="0"/>
                  <a:t>&lt;-0.5 </a:t>
                </a:r>
                <a:r>
                  <a:rPr lang="en-US" sz="2400" dirty="0">
                    <a:sym typeface="Wingdings" panose="05000000000000000000" pitchFamily="2" charset="2"/>
                  </a:rPr>
                  <a:t> 0 ( </a:t>
                </a:r>
                <a:r>
                  <a:rPr lang="en-US" sz="2400" dirty="0" err="1">
                    <a:sym typeface="Wingdings" panose="05000000000000000000" pitchFamily="2" charset="2"/>
                  </a:rPr>
                  <a:t>Abaixo</a:t>
                </a:r>
                <a:r>
                  <a:rPr lang="en-US" sz="2400" dirty="0">
                    <a:sym typeface="Wingdings" panose="05000000000000000000" pitchFamily="2" charset="2"/>
                  </a:rPr>
                  <a:t> da media 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Zscore</a:t>
                </a:r>
                <a:r>
                  <a:rPr lang="en-US" sz="2400" dirty="0"/>
                  <a:t>&lt; 0.5 </a:t>
                </a:r>
                <a:r>
                  <a:rPr lang="en-US" sz="2400" dirty="0">
                    <a:sym typeface="Wingdings" panose="05000000000000000000" pitchFamily="2" charset="2"/>
                  </a:rPr>
                  <a:t> 1 ( Na media 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Zscore</a:t>
                </a:r>
                <a:r>
                  <a:rPr lang="en-US" sz="2400" dirty="0"/>
                  <a:t>&gt; 0.5 </a:t>
                </a:r>
                <a:r>
                  <a:rPr lang="en-US" sz="2400" dirty="0">
                    <a:sym typeface="Wingdings" panose="05000000000000000000" pitchFamily="2" charset="2"/>
                  </a:rPr>
                  <a:t> 2 (</a:t>
                </a:r>
                <a:r>
                  <a:rPr lang="en-US" sz="2400" dirty="0" err="1">
                    <a:sym typeface="Wingdings" panose="05000000000000000000" pitchFamily="2" charset="2"/>
                  </a:rPr>
                  <a:t>Acima</a:t>
                </a:r>
                <a:r>
                  <a:rPr lang="en-US" sz="2400" dirty="0">
                    <a:sym typeface="Wingdings" panose="05000000000000000000" pitchFamily="2" charset="2"/>
                  </a:rPr>
                  <a:t> da media)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ADD0A-098F-4160-A82C-BEE4B2377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2336" y="643467"/>
                <a:ext cx="5926496" cy="5571066"/>
              </a:xfrm>
              <a:blipFill>
                <a:blip r:embed="rId2"/>
                <a:stretch>
                  <a:fillRect l="-1646" b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6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able, Excel, calendar&#10;&#10;Description automatically generated">
            <a:extLst>
              <a:ext uri="{FF2B5EF4-FFF2-40B4-BE49-F238E27FC236}">
                <a16:creationId xmlns:a16="http://schemas.microsoft.com/office/drawing/2014/main" id="{B9E0D8C3-CD54-40E4-A664-4F7DD71C2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9" y="1504029"/>
            <a:ext cx="9893122" cy="4328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36A6DD-7DED-47B2-BF9D-A9D3BB439C83}"/>
              </a:ext>
            </a:extLst>
          </p:cNvPr>
          <p:cNvSpPr txBox="1"/>
          <p:nvPr/>
        </p:nvSpPr>
        <p:spPr>
          <a:xfrm>
            <a:off x="2213317" y="641009"/>
            <a:ext cx="7765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ANTES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770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12094DAB-9DA3-41CB-A165-D798A8FA2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24762"/>
            <a:ext cx="10905066" cy="5261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3D504-7A6D-40D3-A07A-98629177139C}"/>
              </a:ext>
            </a:extLst>
          </p:cNvPr>
          <p:cNvSpPr txBox="1"/>
          <p:nvPr/>
        </p:nvSpPr>
        <p:spPr>
          <a:xfrm>
            <a:off x="3334043" y="211015"/>
            <a:ext cx="554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DEPOIS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880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90C1304-0659-41C3-B546-660364DC4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3" b="9987"/>
          <a:stretch/>
        </p:blipFill>
        <p:spPr>
          <a:xfrm>
            <a:off x="-1577" y="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EA130-E366-45A8-A66E-C54D9EB6B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1852654"/>
            <a:ext cx="10267950" cy="2684004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Dados tratados e agora?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2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984A4-33AF-4CF9-B270-49C4093F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pt-BR" sz="5600"/>
              <a:t>Árvore de decisões</a:t>
            </a:r>
            <a:endParaRPr lang="en-US" sz="5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B05B7-0CDA-4D12-8182-C244B9740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97160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7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3E96-6331-4DD2-A6AD-C497FB1B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Código – árvore de decisão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38EA-B805-4805-914E-737A20B0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 os dados tratados , chegou a hora de fazer o código, este consiste em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Importar as bibliotecas necessárias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Ler a planilha , diferenciando a resposta das outras variáveis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Função que gera o arquivo .</a:t>
            </a:r>
            <a:r>
              <a:rPr lang="pt-BR" dirty="0" err="1"/>
              <a:t>dot</a:t>
            </a:r>
            <a:r>
              <a:rPr lang="pt-BR" dirty="0"/>
              <a:t> que será transformado no png da árvore.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Obs</a:t>
            </a:r>
            <a:r>
              <a:rPr lang="pt-BR" dirty="0"/>
              <a:t>: Vale ressaltar que retiramos as 10 ultimas linhas da planilha para realizar a árvore.</a:t>
            </a:r>
          </a:p>
        </p:txBody>
      </p:sp>
    </p:spTree>
    <p:extLst>
      <p:ext uri="{BB962C8B-B14F-4D97-AF65-F5344CB8AC3E}">
        <p14:creationId xmlns:p14="http://schemas.microsoft.com/office/powerpoint/2010/main" val="138146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2E317-58B0-48D3-84C5-1373E69D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 dirty="0"/>
              <a:t>Código árvore</a:t>
            </a:r>
            <a:endParaRPr lang="en-US" dirty="0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09438A-1AB9-4F3C-9724-F26096A99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86" y="2468903"/>
            <a:ext cx="9997046" cy="4185182"/>
          </a:xfrm>
        </p:spPr>
      </p:pic>
    </p:spTree>
    <p:extLst>
      <p:ext uri="{BB962C8B-B14F-4D97-AF65-F5344CB8AC3E}">
        <p14:creationId xmlns:p14="http://schemas.microsoft.com/office/powerpoint/2010/main" val="4330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F886-B93F-49AD-908C-BE1AE5EB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  <a:endParaRPr lang="en-US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5E051B5-8FA6-4A13-824D-BCD22A645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8" y="2615718"/>
            <a:ext cx="10267950" cy="3537913"/>
          </a:xfrm>
        </p:spPr>
      </p:pic>
    </p:spTree>
    <p:extLst>
      <p:ext uri="{BB962C8B-B14F-4D97-AF65-F5344CB8AC3E}">
        <p14:creationId xmlns:p14="http://schemas.microsoft.com/office/powerpoint/2010/main" val="203037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9A601-C4E8-471F-A3B7-21B7C024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 sz="5600"/>
              <a:t>E o que fazer com a árvore?</a:t>
            </a:r>
            <a:br>
              <a:rPr lang="pt-BR" sz="5600"/>
            </a:br>
            <a:endParaRPr lang="en-US" sz="5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26B29-E632-4E28-9656-2F03EAA18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250496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5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5D00D-5359-4581-ADBB-0ECF79C6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 dirty="0"/>
              <a:t>Definição do projeto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AE32C8-4E25-4E47-BD6F-B6F05854A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281208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24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E4CDC-A2BD-4DB1-A2F4-32DB9B09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 dirty="0"/>
              <a:t>Código do </a:t>
            </a:r>
            <a:r>
              <a:rPr lang="pt-BR" dirty="0" err="1"/>
              <a:t>chatbot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6C337C-43EB-4A86-8475-4E676BDFD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208165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086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451CA-F979-4704-B864-831DAA2C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 dirty="0"/>
              <a:t>AUTO-AVALIAÇÃO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CF35-4C53-490A-BAED-FB8A8FB0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anchor="ctr">
            <a:normAutofit/>
          </a:bodyPr>
          <a:lstStyle/>
          <a:p>
            <a:r>
              <a:rPr lang="pt-BR" dirty="0"/>
              <a:t>A Auto avaliação foi feita testando as 10 últimas linhas retiradas antes de fazer a árvore e consiste em ver se o </a:t>
            </a:r>
            <a:r>
              <a:rPr lang="pt-BR" dirty="0" err="1"/>
              <a:t>chatbot</a:t>
            </a:r>
            <a:r>
              <a:rPr lang="pt-BR" dirty="0"/>
              <a:t> acerta a classe das mesmas.</a:t>
            </a:r>
          </a:p>
          <a:p>
            <a:endParaRPr lang="pt-BR" dirty="0"/>
          </a:p>
          <a:p>
            <a:r>
              <a:rPr lang="pt-BR" dirty="0"/>
              <a:t>No nosso caso o </a:t>
            </a:r>
            <a:r>
              <a:rPr lang="pt-BR" dirty="0" err="1"/>
              <a:t>chatbot</a:t>
            </a:r>
            <a:r>
              <a:rPr lang="pt-BR" dirty="0"/>
              <a:t> acertou 8/10 linhas o que foi uma surpresa visto os valores </a:t>
            </a:r>
            <a:r>
              <a:rPr lang="pt-BR" dirty="0" err="1"/>
              <a:t>gini</a:t>
            </a:r>
            <a:r>
              <a:rPr lang="pt-BR" dirty="0"/>
              <a:t> dos nós folhas e também a complexidade e tamanho da árvore de decisão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3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689D-D220-4663-91B3-218E698D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Resultado dos </a:t>
            </a:r>
            <a:r>
              <a:rPr lang="pt-BR" dirty="0" err="1"/>
              <a:t>chatbots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EBD37F5-C048-4590-B418-F172D5514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" y="2770910"/>
            <a:ext cx="12028388" cy="3228108"/>
          </a:xfrm>
        </p:spPr>
      </p:pic>
    </p:spTree>
    <p:extLst>
      <p:ext uri="{BB962C8B-B14F-4D97-AF65-F5344CB8AC3E}">
        <p14:creationId xmlns:p14="http://schemas.microsoft.com/office/powerpoint/2010/main" val="78234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9092F-2603-4363-9E52-27C27C47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 dirty="0"/>
              <a:t>Obrigado pela atenção</a:t>
            </a:r>
            <a:endParaRPr lang="en-US" dirty="0"/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F21DDD47-536B-4EF9-8CBE-71DBA9C0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" y="2792180"/>
            <a:ext cx="2897804" cy="28978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7782" y="2264989"/>
            <a:ext cx="7824217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9EE4-5873-4A8E-9CA5-6165A382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103" y="2582144"/>
            <a:ext cx="7187574" cy="3317875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Matheus Donato Ferreira – 11201720726</a:t>
            </a:r>
          </a:p>
          <a:p>
            <a:pPr algn="ctr"/>
            <a:r>
              <a:rPr lang="pt-BR" dirty="0"/>
              <a:t>Lucas Borges </a:t>
            </a:r>
            <a:r>
              <a:rPr lang="pt-BR" dirty="0" err="1"/>
              <a:t>Raouda</a:t>
            </a:r>
            <a:r>
              <a:rPr lang="pt-BR" dirty="0"/>
              <a:t> - 11201720722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9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627B8-F083-49AA-936E-020B556B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 sz="5600"/>
              <a:t>Problema inicial :Base de dados</a:t>
            </a:r>
            <a:endParaRPr lang="en-US" sz="5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864072-90EC-4360-9733-1E8DCA6F2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68142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05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C65DC-2855-4043-B731-828E5F64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/>
              <a:t>Escolha dos dados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06DF20D-31DC-4248-B6AC-0C9933530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506070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1EC32-8451-4DF6-8A14-375CAE1C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pt-BR" sz="3600"/>
              <a:t>Variáveis já discretizadas</a:t>
            </a: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A9EF9E-2CBC-4E79-818F-027433CEF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684918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21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EAD2-52B4-4085-8822-43065625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808" y="643467"/>
            <a:ext cx="5913226" cy="5571066"/>
          </a:xfrm>
        </p:spPr>
        <p:txBody>
          <a:bodyPr>
            <a:normAutofit/>
          </a:bodyPr>
          <a:lstStyle/>
          <a:p>
            <a:r>
              <a:rPr lang="pt-BR" sz="6800"/>
              <a:t>Variáveis não discretizadas</a:t>
            </a:r>
            <a:endParaRPr lang="en-US" sz="6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13C4-CE24-4EB5-9EA2-399F9149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6"/>
          </a:xfrm>
        </p:spPr>
        <p:txBody>
          <a:bodyPr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pt-BR" sz="2200" dirty="0"/>
              <a:t>Por processo de eliminação, as variáveis restantes que precisaram de tratamento – que vai ser explicado a seguir nessa apresentação – são: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“bathrooms”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“</a:t>
            </a:r>
            <a:r>
              <a:rPr lang="pt-BR" sz="2200" dirty="0" err="1"/>
              <a:t>floors</a:t>
            </a:r>
            <a:r>
              <a:rPr lang="pt-BR" sz="2200" dirty="0"/>
              <a:t>”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“lat”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“long”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“</a:t>
            </a:r>
            <a:r>
              <a:rPr lang="pt-BR" sz="2200" dirty="0" err="1"/>
              <a:t>sqft_living</a:t>
            </a:r>
            <a:r>
              <a:rPr lang="pt-BR" sz="2200" dirty="0"/>
              <a:t>”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“price”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242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797E-28EB-4C53-89C1-EADA0C1B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/>
              <a:t>“Bathrooms”</a:t>
            </a:r>
            <a:r>
              <a:rPr lang="pt-BR">
                <a:sym typeface="Wingdings" panose="05000000000000000000" pitchFamily="2" charset="2"/>
              </a:rPr>
              <a:t>Banheiros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754D6-275B-45D5-B9CD-82BAC77AA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147208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26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D65E6-9800-4A8A-8791-F1B91602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“floors” </a:t>
            </a:r>
            <a:r>
              <a:rPr lang="pt-BR">
                <a:solidFill>
                  <a:schemeClr val="tx1"/>
                </a:solidFill>
                <a:sym typeface="Wingdings" panose="05000000000000000000" pitchFamily="2" charset="2"/>
              </a:rPr>
              <a:t> Pisos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CED1-6DF6-4CB1-BEFB-487121C2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pt-BR" sz="2400" dirty="0"/>
              <a:t>No caso dos pisos a </a:t>
            </a:r>
            <a:r>
              <a:rPr lang="pt-BR" sz="2400" dirty="0" err="1"/>
              <a:t>discretização</a:t>
            </a:r>
            <a:r>
              <a:rPr lang="pt-BR" sz="2400" dirty="0"/>
              <a:t> foi simples, se a casa apresentava mais pisos do que a média das casas, então esta categoria vale(1) caso contrário (0). A média observada para os pisos foi de 1.42, ou seja 0 seria para casas térreas e 1 para casas com mais de um andar.</a:t>
            </a:r>
          </a:p>
          <a:p>
            <a:pPr>
              <a:lnSpc>
                <a:spcPct val="91000"/>
              </a:lnSpc>
            </a:pPr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72406-BA61-493C-A84A-904206ECC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7" r="20420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73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8AE65-2525-46DF-9049-31B7A049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pt-BR"/>
              <a:t>“lat” e “long”</a:t>
            </a:r>
            <a:endParaRPr 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2474D48-771A-4A8A-9B58-FEF2751FD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97" r="18445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C712-608F-44A7-8DE1-7D3260C3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pt-BR" sz="2000" dirty="0"/>
              <a:t>Para os quesitos de latitude e longitude , criamos o critério posição que basicamente divide essas duas variáveis em 4 valores dependendo de suas combinações da seguinte forma: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(lat &gt;media, long&gt;média)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(lat &gt;media, long&lt;média)</a:t>
            </a:r>
            <a:endParaRPr lang="en-US" sz="2000" dirty="0"/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(lat &lt;media, long &lt;média)</a:t>
            </a:r>
            <a:endParaRPr lang="en-US" sz="2000" dirty="0"/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(lat &lt;media, long &gt;média)</a:t>
            </a:r>
            <a:endParaRPr lang="en-US" sz="2000" dirty="0"/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1771254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CF"/>
      </a:accent1>
      <a:accent2>
        <a:srgbClr val="9D17D5"/>
      </a:accent2>
      <a:accent3>
        <a:srgbClr val="6029E7"/>
      </a:accent3>
      <a:accent4>
        <a:srgbClr val="2B41D8"/>
      </a:accent4>
      <a:accent5>
        <a:srgbClr val="2990E7"/>
      </a:accent5>
      <a:accent6>
        <a:srgbClr val="15BEC5"/>
      </a:accent6>
      <a:hlink>
        <a:srgbClr val="3F6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928</Words>
  <Application>Microsoft Office PowerPoint</Application>
  <PresentationFormat>Widescreen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Franklin Gothic Demi Cond</vt:lpstr>
      <vt:lpstr>Franklin Gothic Medium</vt:lpstr>
      <vt:lpstr>Wingdings</vt:lpstr>
      <vt:lpstr>JuxtaposeVTI</vt:lpstr>
      <vt:lpstr>Projeto chatbot</vt:lpstr>
      <vt:lpstr>Definição do projeto</vt:lpstr>
      <vt:lpstr>Problema inicial :Base de dados</vt:lpstr>
      <vt:lpstr>Escolha dos dados</vt:lpstr>
      <vt:lpstr>Variáveis já discretizadas</vt:lpstr>
      <vt:lpstr>Variáveis não discretizadas</vt:lpstr>
      <vt:lpstr>“Bathrooms”Banheiros</vt:lpstr>
      <vt:lpstr>“floors”  Pisos</vt:lpstr>
      <vt:lpstr>“lat” e “long”</vt:lpstr>
      <vt:lpstr>“Sqft_living” e “price”</vt:lpstr>
      <vt:lpstr>Aplicando zscore  Classe</vt:lpstr>
      <vt:lpstr>PowerPoint Presentation</vt:lpstr>
      <vt:lpstr>PowerPoint Presentation</vt:lpstr>
      <vt:lpstr>Dados tratados e agora?</vt:lpstr>
      <vt:lpstr>Árvore de decisões</vt:lpstr>
      <vt:lpstr>Código – árvore de decisão</vt:lpstr>
      <vt:lpstr>Código árvore</vt:lpstr>
      <vt:lpstr>Resultado</vt:lpstr>
      <vt:lpstr>E o que fazer com a árvore? </vt:lpstr>
      <vt:lpstr>Código do chatbot</vt:lpstr>
      <vt:lpstr>AUTO-AVALIAÇÃO</vt:lpstr>
      <vt:lpstr>Resultado dos chatbots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chatbot</dc:title>
  <dc:creator>WANDERLEI FERREIRA</dc:creator>
  <cp:lastModifiedBy>WANDERLEI FERREIRA</cp:lastModifiedBy>
  <cp:revision>2</cp:revision>
  <dcterms:created xsi:type="dcterms:W3CDTF">2020-12-10T04:44:59Z</dcterms:created>
  <dcterms:modified xsi:type="dcterms:W3CDTF">2020-12-10T17:52:55Z</dcterms:modified>
</cp:coreProperties>
</file>