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EAF28-B25F-C440-94A4-678FC2E2F1DC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BC286-3A85-2D4A-A1C9-7995DA33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BC286-3A85-2D4A-A1C9-7995DA333C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6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33EA-9DAE-3701-067B-02E3ED765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B72EB-108D-DF7B-E5DD-1D56185A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A649A-9FB3-F6A2-7A90-220D457E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4717-B033-D9A1-956F-560D4AB1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79D90-44F8-C267-FCE2-A3D8BEB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E725-3FB1-F29B-92B0-13D891EF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40904-99CD-B614-AF82-8F5A444C0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E71C-4C57-92AB-5FDE-8F7478BA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450A-02E7-37F0-29A6-FEC0496F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116C0-3213-22BB-BE27-1604FAD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91D3C-A552-48D2-C2B2-E125E88C7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4A5E3-7397-2DFD-7F07-D8A470BD9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FB-AF28-F092-8DC6-C987CA23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8B08-27E7-F623-A8C2-671DF591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B694-3C54-DB4B-361B-D9924B33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65C0-A9EA-7C1B-1EE8-BA6945A3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7F8D-FE5D-949C-C245-C239941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9D47-61CA-3CFC-1345-64AA361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6D1A-8718-6E6C-E81E-8F6F92E9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5733-D3A3-9EE8-8275-1A6123A7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1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BE9A-F023-455A-AC91-CFA7C260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1CBA9-081F-D757-3163-5FCE14E0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94A6-69D6-823D-FB80-05C2093C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A36E7-5B2B-7688-20D5-A29EE9CD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D55B-843C-59A1-0F0A-FE25FC2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6A71-097C-B5C3-9B86-3252E4A4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C262-4A69-4DB8-89A3-8F6735555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B0807-A0DA-D1EF-F7D4-92773458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8233-EB04-6AAF-2D06-706687C3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B783A-8B89-6A3A-CBDB-0ABFFDB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EDAA-A066-6826-356F-D32CFD39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2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545B-7B91-CFDE-1FFA-522DC9CA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407ED-EE10-BDDC-11D0-4767AF28D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613E-0351-6106-BA53-C4D37B27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ACBDE-B544-7E38-B84C-CFBD4BBBD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5D19A-F33B-1CB7-4735-4FE68CC2A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CCBE2-B13B-42A1-AC63-959FDF65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4C4EB-1762-E3E4-277E-E405AEC0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FC411-5FA4-C6A2-3A31-C30DF8E5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0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85FB-7925-B595-89B9-0534D1F6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92518-8F7E-1A99-E904-69399E2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0EE49-0E04-F113-7D6C-5E0A10065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C3EEB-49BC-7FDE-E694-ADDA3B28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5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06503-2D7B-B0A3-D84A-0C458968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63400-3441-EE31-85E0-35A492FB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3BF0E-0B01-F2B8-BC0E-99616F11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CBB9-0C68-2A74-A96B-32AF4661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C5AA-BB48-A029-D786-26E3BF22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7E443-8DCD-A82D-7E32-43D54CE23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8A8D-11A5-58F1-2C87-D191F116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445E-6A1A-9F00-1BC5-800084DA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9C9D6-DCE2-6A2C-9723-D584AE8B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DC56-BE2C-E1BE-D7A8-8300B16A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F1022E-8C91-A537-7EA6-33A56DB9A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F2C4E-B58D-F693-F28B-DF9A0FA5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F2266-2309-DE22-E20A-6E4FE1AB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D1AD7-2862-0CDE-8FFF-5D67DDCA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9970-8CEC-1696-7DD2-125C9D3B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0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B9BDB-2ACF-8102-81D5-93A81055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E3B6A-06C5-DB1E-DF41-BECA663C7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AE2C-2705-F134-E170-441362978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F55B-B5EE-2446-B2F3-E8DCE9A25929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D46B-3380-E97B-F813-8F257D530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362E3-225F-0A15-EAB4-F5A8DC932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DE7A-4E1B-6F49-AC2B-50886960A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3498CA-168F-5006-C9C6-96B6045D8194}"/>
              </a:ext>
            </a:extLst>
          </p:cNvPr>
          <p:cNvSpPr txBox="1"/>
          <p:nvPr/>
        </p:nvSpPr>
        <p:spPr>
          <a:xfrm>
            <a:off x="494272" y="4596712"/>
            <a:ext cx="4683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Impact" panose="020B0806030902050204" pitchFamily="34" charset="0"/>
              </a:rPr>
              <a:t>You and your Airbnb Pricing</a:t>
            </a:r>
          </a:p>
        </p:txBody>
      </p:sp>
    </p:spTree>
    <p:extLst>
      <p:ext uri="{BB962C8B-B14F-4D97-AF65-F5344CB8AC3E}">
        <p14:creationId xmlns:p14="http://schemas.microsoft.com/office/powerpoint/2010/main" val="200740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84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E667-AC96-1BE5-865D-5188F044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Model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509B-71D1-7521-663B-A9E456BC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6859" cy="4351338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Regressor</a:t>
            </a:r>
          </a:p>
          <a:p>
            <a:pPr lvl="1"/>
            <a:r>
              <a:rPr lang="en-US" dirty="0"/>
              <a:t>Ensemble of Decision Trees</a:t>
            </a:r>
          </a:p>
          <a:p>
            <a:endParaRPr lang="en-US"/>
          </a:p>
        </p:txBody>
      </p:sp>
      <p:pic>
        <p:nvPicPr>
          <p:cNvPr id="1026" name="Picture 2" descr="LightGBM vs XGBoost">
            <a:extLst>
              <a:ext uri="{FF2B5EF4-FFF2-40B4-BE49-F238E27FC236}">
                <a16:creationId xmlns:a16="http://schemas.microsoft.com/office/drawing/2014/main" id="{30C66925-D922-DF00-02D7-D1257C85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689" y="1690688"/>
            <a:ext cx="5811540" cy="423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33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83107-36A0-F0B6-4DD7-B36528B9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Airbnb?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6B71-0F21-CC99-FD8B-325993949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Cheaper than a hotel room</a:t>
            </a:r>
          </a:p>
          <a:p>
            <a:r>
              <a:rPr lang="en-US" sz="2000"/>
              <a:t>Variety</a:t>
            </a:r>
          </a:p>
          <a:p>
            <a:r>
              <a:rPr lang="en-US" sz="2000"/>
              <a:t>Privacy</a:t>
            </a:r>
          </a:p>
          <a:p>
            <a:r>
              <a:rPr lang="en-US" sz="2000"/>
              <a:t>Authenticity</a:t>
            </a:r>
          </a:p>
          <a:p>
            <a:r>
              <a:rPr lang="en-US" sz="2000"/>
              <a:t>Become a Potential Earner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C85C21F7-4232-C9D9-2891-51C6E40A1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95320" y="1892551"/>
            <a:ext cx="6253212" cy="414275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38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09BFB-C145-AEC8-2713-8E929011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709C-538F-B826-2E7B-52723500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dirty="0"/>
              <a:t> Target Variable: Price</a:t>
            </a:r>
          </a:p>
          <a:p>
            <a:r>
              <a:rPr lang="en-US" dirty="0"/>
              <a:t># of Predictors</a:t>
            </a:r>
          </a:p>
          <a:p>
            <a:r>
              <a:rPr lang="en-US" dirty="0"/>
              <a:t>Important predictors</a:t>
            </a:r>
          </a:p>
          <a:p>
            <a:pPr lvl="1"/>
            <a:r>
              <a:rPr lang="en-US" sz="2800" dirty="0"/>
              <a:t># of People</a:t>
            </a:r>
          </a:p>
          <a:p>
            <a:pPr lvl="1"/>
            <a:r>
              <a:rPr lang="en-US" sz="2800" dirty="0"/>
              <a:t>Private Room?</a:t>
            </a:r>
          </a:p>
          <a:p>
            <a:pPr lvl="1"/>
            <a:r>
              <a:rPr lang="en-US" sz="2800" dirty="0"/>
              <a:t>Shared Room?</a:t>
            </a:r>
          </a:p>
          <a:p>
            <a:pPr lvl="1"/>
            <a:r>
              <a:rPr lang="en-US" sz="2800" dirty="0"/>
              <a:t>Hotel?</a:t>
            </a:r>
          </a:p>
          <a:p>
            <a:pPr lvl="1"/>
            <a:r>
              <a:rPr lang="en-US" sz="2800" dirty="0"/>
              <a:t>Hot Tub</a:t>
            </a:r>
          </a:p>
          <a:p>
            <a:pPr lvl="1"/>
            <a:endParaRPr lang="en-US" sz="1600" dirty="0"/>
          </a:p>
          <a:p>
            <a:pPr lvl="1"/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4E63C1-61A7-5804-A74A-6CF7E050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3192912"/>
            <a:ext cx="6253212" cy="12037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05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09BFB-C145-AEC8-2713-8E929011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709C-538F-B826-2E7B-52723500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dirty="0"/>
              <a:t> Target Variable: Price</a:t>
            </a:r>
          </a:p>
          <a:p>
            <a:r>
              <a:rPr lang="en-US" dirty="0"/>
              <a:t># of Predictors</a:t>
            </a:r>
          </a:p>
          <a:p>
            <a:r>
              <a:rPr lang="en-US" dirty="0"/>
              <a:t>Important predictors</a:t>
            </a:r>
          </a:p>
          <a:p>
            <a:pPr lvl="1"/>
            <a:r>
              <a:rPr lang="en-US" sz="2800" dirty="0"/>
              <a:t># of People</a:t>
            </a:r>
          </a:p>
          <a:p>
            <a:pPr lvl="1"/>
            <a:r>
              <a:rPr lang="en-US" sz="2800" dirty="0"/>
              <a:t>Private Room?</a:t>
            </a:r>
          </a:p>
          <a:p>
            <a:pPr lvl="1"/>
            <a:r>
              <a:rPr lang="en-US" sz="2800" dirty="0"/>
              <a:t>Shared Room?</a:t>
            </a:r>
          </a:p>
          <a:p>
            <a:pPr lvl="1"/>
            <a:r>
              <a:rPr lang="en-US" sz="2800" dirty="0"/>
              <a:t>Hotel?</a:t>
            </a:r>
          </a:p>
          <a:p>
            <a:pPr lvl="1"/>
            <a:r>
              <a:rPr lang="en-US" sz="2800" dirty="0"/>
              <a:t>Hot Tub</a:t>
            </a:r>
          </a:p>
          <a:p>
            <a:pPr lvl="1"/>
            <a:endParaRPr lang="en-US" sz="1600" dirty="0"/>
          </a:p>
          <a:p>
            <a:pPr lvl="1"/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F4E63C1-61A7-5804-A74A-6CF7E0508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3192912"/>
            <a:ext cx="6253212" cy="12037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13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82</Words>
  <Application>Microsoft Macintosh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How Does the Model Work</vt:lpstr>
      <vt:lpstr>Why Airbnb?</vt:lpstr>
      <vt:lpstr>Model Description</vt:lpstr>
      <vt:lpstr>Model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Donavin ODay</dc:creator>
  <cp:lastModifiedBy>Donavin ODay</cp:lastModifiedBy>
  <cp:revision>2</cp:revision>
  <dcterms:created xsi:type="dcterms:W3CDTF">2022-06-16T23:54:27Z</dcterms:created>
  <dcterms:modified xsi:type="dcterms:W3CDTF">2022-06-17T00:48:52Z</dcterms:modified>
</cp:coreProperties>
</file>