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1" r:id="rId3"/>
    <p:sldId id="276" r:id="rId4"/>
    <p:sldId id="277" r:id="rId5"/>
    <p:sldId id="278" r:id="rId6"/>
    <p:sldId id="279" r:id="rId7"/>
    <p:sldId id="280" r:id="rId8"/>
    <p:sldId id="281" r:id="rId9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ABEBF-9A44-B04D-AC98-1B63896E2777}" type="datetimeFigureOut">
              <a:rPr lang="en-NG" smtClean="0"/>
              <a:t>06/01/2022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B37C6-280C-8746-86F8-C78AF8AC2E6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0118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260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263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35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436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91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8CE5-436C-B14D-B274-F09F2B937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D9A3B-FE9C-DA44-B942-D887590C5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C51FD-B08D-254D-AEDE-C1EE98FA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2B6-C554-4F4F-8855-C9AE0632BBF2}" type="datetimeFigureOut">
              <a:rPr lang="en-NG" smtClean="0"/>
              <a:t>06/01/2022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FBF78-CFE3-354F-9A54-B44D4EA6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6FFD1-8B5C-4B46-9BC1-7A024848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A9B2-5D56-A247-AC5A-B68E54C90E4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1135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BD23-E006-DA45-AA6F-8668318F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4070B-5B00-0944-B1A3-244678383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4D6B6-0346-BC4D-804D-3DFD91BC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2B6-C554-4F4F-8855-C9AE0632BBF2}" type="datetimeFigureOut">
              <a:rPr lang="en-NG" smtClean="0"/>
              <a:t>06/01/2022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0FCEB-770C-E945-A77E-E54EE407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8FB41-6A97-364A-A3C2-143A2B23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A9B2-5D56-A247-AC5A-B68E54C90E4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1827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9E896-9D8C-D54D-BABC-729346DC6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6FB7A-C9E9-C64F-B3F4-42D208DAA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A969-6A58-8845-9C0F-0116D68C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2B6-C554-4F4F-8855-C9AE0632BBF2}" type="datetimeFigureOut">
              <a:rPr lang="en-NG" smtClean="0"/>
              <a:t>06/01/2022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9F636-6C6A-2E4C-83B5-4FCED2AE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4F600-7206-6742-B4CD-83F87A65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A9B2-5D56-A247-AC5A-B68E54C90E4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39601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28772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0504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094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8ACE-75A2-0143-B643-4CDE9600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5BE5-A2AC-9B48-8EC5-8951AC212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7DE2A-C4C3-EA42-A3A1-EAB1C971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2B6-C554-4F4F-8855-C9AE0632BBF2}" type="datetimeFigureOut">
              <a:rPr lang="en-NG" smtClean="0"/>
              <a:t>06/01/2022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F189E-0EC6-8B4D-93C4-0F997BF0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5DF3B-CA2C-A444-9AA6-B0866047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A9B2-5D56-A247-AC5A-B68E54C90E4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8590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83CC-44EE-DB42-AEB1-4966CEDC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C3275-CE2E-C64E-83AE-94DD49193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5B7C7-58D0-0B4F-8702-9CC49D08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2B6-C554-4F4F-8855-C9AE0632BBF2}" type="datetimeFigureOut">
              <a:rPr lang="en-NG" smtClean="0"/>
              <a:t>06/01/2022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315DA-DB34-B444-B3C5-693AE51B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6E078-1763-FA40-B615-90C9425C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A9B2-5D56-A247-AC5A-B68E54C90E4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9573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ABEE-3216-3E4D-8C73-F76C1DC8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1C25-CA2A-504D-8A36-3E9FF35C5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DDED3-33DF-1045-9D65-94E7D1E01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28F55-D795-7843-A1DC-DE20E59E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2B6-C554-4F4F-8855-C9AE0632BBF2}" type="datetimeFigureOut">
              <a:rPr lang="en-NG" smtClean="0"/>
              <a:t>06/01/2022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6F304-07AC-D242-B546-B87E51B0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B53CC-22EA-0A4F-870A-25DBB5A8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A9B2-5D56-A247-AC5A-B68E54C90E4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4723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E856-0BA3-554E-98AB-A54F7E876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45491-83F0-434C-A637-EF5F9D872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53977-C4A6-3B48-B282-F69F6A5F6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DA3D2-02B8-314D-B3D5-C4AA9D875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9385-7AA4-C64B-AF13-6E3CB6D2D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64191-9D9B-2F4A-9C12-4AFAE951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2B6-C554-4F4F-8855-C9AE0632BBF2}" type="datetimeFigureOut">
              <a:rPr lang="en-NG" smtClean="0"/>
              <a:t>06/01/2022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C0494-D665-5C44-A6CD-9A278237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378E6-C78F-1F4E-AFE3-E9015E8C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A9B2-5D56-A247-AC5A-B68E54C90E4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6110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8506-76B1-DF42-8E22-009B33DA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7E7D8-B5D3-FE4F-AFFE-C9B154E9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2B6-C554-4F4F-8855-C9AE0632BBF2}" type="datetimeFigureOut">
              <a:rPr lang="en-NG" smtClean="0"/>
              <a:t>06/01/2022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DCAB6-3364-3449-9936-AA8948A8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F7B53-1984-5249-B31E-0CD0E743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A9B2-5D56-A247-AC5A-B68E54C90E4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7728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DA28E-5E53-7B4A-8296-BB7BF89F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2B6-C554-4F4F-8855-C9AE0632BBF2}" type="datetimeFigureOut">
              <a:rPr lang="en-NG" smtClean="0"/>
              <a:t>06/01/2022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695AD-B0AE-6C48-9676-A4DA2964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60AAD-349B-1E44-8ECB-58A4E6B6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A9B2-5D56-A247-AC5A-B68E54C90E4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6694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2FCC-09E4-F846-B374-C925FEBC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9B761-B837-9B4A-A01F-EB9941878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D7DE6-8DE4-9F4F-B452-8A96D9644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2097C-4A04-5E4B-B7D9-5509D478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2B6-C554-4F4F-8855-C9AE0632BBF2}" type="datetimeFigureOut">
              <a:rPr lang="en-NG" smtClean="0"/>
              <a:t>06/01/2022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08784-AE4E-0A46-B0E3-08F9AD80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A9B42-A561-2C4C-A3AD-15DF65FE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A9B2-5D56-A247-AC5A-B68E54C90E4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5718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67C9E-7FE6-794A-BAF7-2D98E088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9A0A1B-E3F6-1D40-9638-19C3F6DCC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85929-98F8-C84B-A749-BB04D2050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2FCC7-D740-974C-B7F0-2AF75869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2B6-C554-4F4F-8855-C9AE0632BBF2}" type="datetimeFigureOut">
              <a:rPr lang="en-NG" smtClean="0"/>
              <a:t>06/01/2022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9ACF8-5F48-754F-8396-1FFC5B0E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A9E94-F467-E44C-851A-A6D25F94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A9B2-5D56-A247-AC5A-B68E54C90E4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4283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0FD76E-5C82-E54A-90B5-E1EEF825F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A6D3F-5D03-8747-AC4C-86019DB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C8C7B-E17A-7448-A9DA-D69B92131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CB2B6-C554-4F4F-8855-C9AE0632BBF2}" type="datetimeFigureOut">
              <a:rPr lang="en-NG" smtClean="0"/>
              <a:t>06/01/2022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6AF8F-A541-5748-B378-0BFF60B45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055E4-3436-1645-A90D-DF4110E0D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FA9B2-5D56-A247-AC5A-B68E54C90E4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9667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1" dirty="0"/>
              <a:t>Insight on Boat Sales</a:t>
            </a:r>
            <a:endParaRPr b="1"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732220" y="4681899"/>
            <a:ext cx="287955" cy="456532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2490847" cy="58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The </a:t>
            </a:r>
            <a:r>
              <a:rPr lang="en" dirty="0">
                <a:solidFill>
                  <a:schemeClr val="bg1"/>
                </a:solidFill>
                <a:highlight>
                  <a:schemeClr val="accent1"/>
                </a:highlight>
              </a:rPr>
              <a:t>Objective</a:t>
            </a:r>
            <a:endParaRPr dirty="0">
              <a:solidFill>
                <a:schemeClr val="bg1"/>
              </a:solidFill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176356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dirty="0"/>
              <a:t>What are the most viewed boats?</a:t>
            </a:r>
            <a:endParaRPr dirty="0"/>
          </a:p>
          <a:p>
            <a:pPr>
              <a:spcBef>
                <a:spcPts val="0"/>
              </a:spcBef>
              <a:buClr>
                <a:schemeClr val="accent1"/>
              </a:buClr>
            </a:pPr>
            <a:r>
              <a:rPr lang="en-US" dirty="0"/>
              <a:t>Does price correlate to boat views?</a:t>
            </a:r>
          </a:p>
          <a:p>
            <a:pPr>
              <a:spcBef>
                <a:spcPts val="0"/>
              </a:spcBef>
              <a:buClr>
                <a:schemeClr val="accent1"/>
              </a:buClr>
            </a:pPr>
            <a:r>
              <a:rPr lang="en-US" dirty="0"/>
              <a:t>Features among the most viewed boats?</a:t>
            </a: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5109F-793F-1E42-90F3-706B0E599D9C}"/>
              </a:ext>
            </a:extLst>
          </p:cNvPr>
          <p:cNvSpPr txBox="1"/>
          <p:nvPr/>
        </p:nvSpPr>
        <p:spPr>
          <a:xfrm>
            <a:off x="1961409" y="4948140"/>
            <a:ext cx="76615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Note: </a:t>
            </a:r>
            <a:r>
              <a:rPr lang="en-US" sz="2800" dirty="0"/>
              <a:t>Cost of boat was converted to USD in</a:t>
            </a:r>
          </a:p>
          <a:p>
            <a:r>
              <a:rPr lang="en-US" sz="2800" dirty="0"/>
              <a:t>order to have a uniform price for all boat listing</a:t>
            </a:r>
          </a:p>
          <a:p>
            <a:endParaRPr lang="en-NG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  <p:pic>
        <p:nvPicPr>
          <p:cNvPr id="12" name="Picture 11" descr="Total Views of the Top 20 Boat Type">
            <a:extLst>
              <a:ext uri="{FF2B5EF4-FFF2-40B4-BE49-F238E27FC236}">
                <a16:creationId xmlns:a16="http://schemas.microsoft.com/office/drawing/2014/main" id="{71AFD4E1-7E17-174D-B151-7858DD4C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053" y="1223960"/>
            <a:ext cx="9991893" cy="47662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B3DE7A-9004-E84A-B7DF-407A2DA9D3D4}"/>
              </a:ext>
            </a:extLst>
          </p:cNvPr>
          <p:cNvSpPr txBox="1"/>
          <p:nvPr/>
        </p:nvSpPr>
        <p:spPr>
          <a:xfrm>
            <a:off x="1350221" y="387324"/>
            <a:ext cx="68158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2400" b="1" dirty="0">
                <a:latin typeface="+mj-lt"/>
              </a:rPr>
              <a:t>Total Views of the Top 20 Boat Type</a:t>
            </a:r>
          </a:p>
          <a:p>
            <a:r>
              <a:rPr lang="en-NG" dirty="0">
                <a:latin typeface="+mj-lt"/>
              </a:rPr>
              <a:t>Motor Yatcht tops the list as the most viewed boat type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4</a:t>
            </a:fld>
            <a:endParaRPr lang="en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11F8DEA-CAD5-E045-A8BF-0BBA0E2EF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221" y="1252849"/>
            <a:ext cx="5028095" cy="4744190"/>
          </a:xfrm>
          <a:prstGeom prst="rect">
            <a:avLst/>
          </a:prstGeom>
        </p:spPr>
      </p:pic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53DA3E29-1596-BD4A-B045-1013EDDC9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320" y="1620980"/>
            <a:ext cx="1586544" cy="43216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378226-A068-6440-8026-4DA6F21796A8}"/>
              </a:ext>
            </a:extLst>
          </p:cNvPr>
          <p:cNvSpPr txBox="1"/>
          <p:nvPr/>
        </p:nvSpPr>
        <p:spPr>
          <a:xfrm>
            <a:off x="1350221" y="387324"/>
            <a:ext cx="68158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2400" b="1" dirty="0">
                <a:latin typeface="+mj-lt"/>
              </a:rPr>
              <a:t>Total Views vs Average Cost of boats</a:t>
            </a:r>
          </a:p>
          <a:p>
            <a:r>
              <a:rPr lang="en-NG" dirty="0">
                <a:latin typeface="+mj-lt"/>
              </a:rPr>
              <a:t>There is no positive correlation between total views and cost of boat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64084-98C6-5A4B-B86C-8D370853A4E8}"/>
              </a:ext>
            </a:extLst>
          </p:cNvPr>
          <p:cNvSpPr txBox="1"/>
          <p:nvPr/>
        </p:nvSpPr>
        <p:spPr>
          <a:xfrm>
            <a:off x="7172776" y="1252849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</a:t>
            </a:r>
            <a:r>
              <a:rPr lang="en-NG" dirty="0"/>
              <a:t>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AA2CD-E609-2341-9AFE-F52049356D9F}"/>
              </a:ext>
            </a:extLst>
          </p:cNvPr>
          <p:cNvSpPr txBox="1"/>
          <p:nvPr/>
        </p:nvSpPr>
        <p:spPr>
          <a:xfrm>
            <a:off x="9205440" y="4920343"/>
            <a:ext cx="25511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j-lt"/>
              </a:rPr>
              <a:t>A positive correlation is a relationship between two variables that tend to move in the same direction.</a:t>
            </a:r>
          </a:p>
          <a:p>
            <a:endParaRPr lang="en-NG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154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5</a:t>
            </a:fld>
            <a:endParaRPr lang="e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378226-A068-6440-8026-4DA6F21796A8}"/>
              </a:ext>
            </a:extLst>
          </p:cNvPr>
          <p:cNvSpPr txBox="1"/>
          <p:nvPr/>
        </p:nvSpPr>
        <p:spPr>
          <a:xfrm>
            <a:off x="1350221" y="387324"/>
            <a:ext cx="68158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2400" b="1" dirty="0">
                <a:latin typeface="+mj-lt"/>
              </a:rPr>
              <a:t>Size of Boat With The Total Views</a:t>
            </a:r>
          </a:p>
          <a:p>
            <a:r>
              <a:rPr lang="en-NG" dirty="0">
                <a:latin typeface="+mj-lt"/>
              </a:rPr>
              <a:t>The size of the boat did not influence  views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AA2CD-E609-2341-9AFE-F52049356D9F}"/>
              </a:ext>
            </a:extLst>
          </p:cNvPr>
          <p:cNvSpPr txBox="1"/>
          <p:nvPr/>
        </p:nvSpPr>
        <p:spPr>
          <a:xfrm>
            <a:off x="7990116" y="5181350"/>
            <a:ext cx="3907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GB" sz="1600" dirty="0">
                <a:latin typeface="+mj-lt"/>
              </a:rPr>
              <a:t>The colour shows the total views </a:t>
            </a:r>
          </a:p>
          <a:p>
            <a:pPr marL="342900" indent="-342900">
              <a:buAutoNum type="arabicPeriod"/>
            </a:pPr>
            <a:r>
              <a:rPr lang="en-GB" sz="1600" dirty="0">
                <a:latin typeface="+mj-lt"/>
              </a:rPr>
              <a:t>The Bigger the circle, the bigger the boat</a:t>
            </a:r>
          </a:p>
          <a:p>
            <a:endParaRPr lang="en-NG" sz="16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2FEC1-85B4-D349-B076-76849C6F6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221" y="1306147"/>
            <a:ext cx="6096000" cy="4706200"/>
          </a:xfrm>
          <a:prstGeom prst="rect">
            <a:avLst/>
          </a:prstGeom>
        </p:spPr>
      </p:pic>
      <p:pic>
        <p:nvPicPr>
          <p:cNvPr id="8" name="Picture 7" descr="A picture containing timeline&#10;&#10;Description automatically generated">
            <a:extLst>
              <a:ext uri="{FF2B5EF4-FFF2-40B4-BE49-F238E27FC236}">
                <a16:creationId xmlns:a16="http://schemas.microsoft.com/office/drawing/2014/main" id="{876DB977-0892-B946-B3FE-40DA3C99A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116" y="1425890"/>
            <a:ext cx="1527629" cy="71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216CC78-1EFA-654D-B1B6-1D40D0FD7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181" y="883528"/>
            <a:ext cx="8529637" cy="5148096"/>
          </a:xfrm>
          <a:prstGeom prst="rect">
            <a:avLst/>
          </a:prstGeom>
        </p:spPr>
      </p:pic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378226-A068-6440-8026-4DA6F21796A8}"/>
              </a:ext>
            </a:extLst>
          </p:cNvPr>
          <p:cNvSpPr txBox="1"/>
          <p:nvPr/>
        </p:nvSpPr>
        <p:spPr>
          <a:xfrm>
            <a:off x="1350221" y="387324"/>
            <a:ext cx="6815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2400" b="1" dirty="0">
                <a:latin typeface="+mj-lt"/>
              </a:rPr>
              <a:t>Break Down of Total Views for Motor Yatch</a:t>
            </a:r>
          </a:p>
        </p:txBody>
      </p: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D13B0EF-16F5-9349-A55C-B51891873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794" y="3085223"/>
            <a:ext cx="3594100" cy="2120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162935-7277-B64B-8691-2F160D84A407}"/>
              </a:ext>
            </a:extLst>
          </p:cNvPr>
          <p:cNvSpPr txBox="1"/>
          <p:nvPr/>
        </p:nvSpPr>
        <p:spPr>
          <a:xfrm>
            <a:off x="6223794" y="2715891"/>
            <a:ext cx="132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﻿Cost of Boat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88354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79F441F9-C2BE-1B4F-A36A-29B9A9C07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045" y="1168851"/>
            <a:ext cx="5546322" cy="4884763"/>
          </a:xfrm>
          <a:prstGeom prst="rect">
            <a:avLst/>
          </a:prstGeom>
        </p:spPr>
      </p:pic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7</a:t>
            </a:fld>
            <a:endParaRPr lang="e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378226-A068-6440-8026-4DA6F21796A8}"/>
              </a:ext>
            </a:extLst>
          </p:cNvPr>
          <p:cNvSpPr txBox="1"/>
          <p:nvPr/>
        </p:nvSpPr>
        <p:spPr>
          <a:xfrm>
            <a:off x="1350221" y="387324"/>
            <a:ext cx="68158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2400" b="1" dirty="0">
                <a:latin typeface="+mj-lt"/>
              </a:rPr>
              <a:t>View Categorized by Year The Boats Where Built</a:t>
            </a:r>
          </a:p>
          <a:p>
            <a:r>
              <a:rPr lang="en-NG" dirty="0">
                <a:latin typeface="+mj-lt"/>
              </a:rPr>
              <a:t>Post 2000s had the highest views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AA2CD-E609-2341-9AFE-F52049356D9F}"/>
              </a:ext>
            </a:extLst>
          </p:cNvPr>
          <p:cNvSpPr txBox="1"/>
          <p:nvPr/>
        </p:nvSpPr>
        <p:spPr>
          <a:xfrm>
            <a:off x="8166115" y="5689149"/>
            <a:ext cx="3907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+mj-lt"/>
              </a:rPr>
              <a:t>Bigger the Circle indicates higher views</a:t>
            </a:r>
          </a:p>
        </p:txBody>
      </p:sp>
    </p:spTree>
    <p:extLst>
      <p:ext uri="{BB962C8B-B14F-4D97-AF65-F5344CB8AC3E}">
        <p14:creationId xmlns:p14="http://schemas.microsoft.com/office/powerpoint/2010/main" val="191416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8</a:t>
            </a:fld>
            <a:endParaRPr lang="e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378226-A068-6440-8026-4DA6F21796A8}"/>
              </a:ext>
            </a:extLst>
          </p:cNvPr>
          <p:cNvSpPr txBox="1"/>
          <p:nvPr/>
        </p:nvSpPr>
        <p:spPr>
          <a:xfrm>
            <a:off x="1150196" y="385585"/>
            <a:ext cx="6923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3600" b="1" dirty="0">
                <a:latin typeface="+mj-lt"/>
              </a:rPr>
              <a:t>Conclusion</a:t>
            </a:r>
          </a:p>
          <a:p>
            <a:endParaRPr lang="en-NG" sz="3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4CF316-FE1D-4C4F-B807-4BEC8A94CEED}"/>
              </a:ext>
            </a:extLst>
          </p:cNvPr>
          <p:cNvSpPr txBox="1"/>
          <p:nvPr/>
        </p:nvSpPr>
        <p:spPr>
          <a:xfrm>
            <a:off x="1150196" y="1130645"/>
            <a:ext cx="757316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NG" sz="2000" dirty="0"/>
              <a:t>Boat being expensive does not determine or guarantee more views.</a:t>
            </a:r>
          </a:p>
          <a:p>
            <a:pPr marL="342900" indent="-342900">
              <a:buAutoNum type="arabicPeriod"/>
            </a:pPr>
            <a:r>
              <a:rPr lang="en-GB" sz="2000" dirty="0"/>
              <a:t>S</a:t>
            </a:r>
            <a:r>
              <a:rPr lang="en-NG" sz="2000" dirty="0"/>
              <a:t>ize of boat does not determine or guarantee views.</a:t>
            </a:r>
          </a:p>
          <a:p>
            <a:pPr marL="342900" indent="-342900">
              <a:buAutoNum type="arabicPeriod"/>
            </a:pPr>
            <a:r>
              <a:rPr lang="en-NG" sz="2000" dirty="0"/>
              <a:t>Boats built in the the 21st century (2000s) had more views.</a:t>
            </a:r>
          </a:p>
          <a:p>
            <a:pPr marL="342900" indent="-342900">
              <a:buAutoNum type="arabicPeriod"/>
            </a:pPr>
            <a:r>
              <a:rPr lang="en-GB" sz="2000" dirty="0"/>
              <a:t>M</a:t>
            </a:r>
            <a:r>
              <a:rPr lang="en-NG" sz="2000" dirty="0"/>
              <a:t>otor Yacht was the most viewed boat.</a:t>
            </a:r>
          </a:p>
          <a:p>
            <a:pPr marL="342900" indent="-342900">
              <a:buAutoNum type="arabicPeriod"/>
            </a:pPr>
            <a:r>
              <a:rPr lang="en-GB" sz="2000" dirty="0"/>
              <a:t>Relatively affordable boats were viewed more</a:t>
            </a:r>
            <a:endParaRPr lang="en-NG" sz="2000" dirty="0"/>
          </a:p>
          <a:p>
            <a:pPr marL="342900" indent="-342900">
              <a:buAutoNum type="arabicPeriod"/>
            </a:pPr>
            <a:r>
              <a:rPr lang="en-GB" sz="2000" dirty="0"/>
              <a:t>Diesel powered boats toped the charts for views</a:t>
            </a:r>
          </a:p>
          <a:p>
            <a:pPr marL="342900" indent="-342900">
              <a:buAutoNum type="arabicPeriod"/>
            </a:pPr>
            <a:r>
              <a:rPr lang="en-GB" sz="2000" dirty="0"/>
              <a:t>Specifically Used diesel boat.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D8FB8-DE2A-C74F-BAAB-E65ED6EFC256}"/>
              </a:ext>
            </a:extLst>
          </p:cNvPr>
          <p:cNvSpPr txBox="1"/>
          <p:nvPr/>
        </p:nvSpPr>
        <p:spPr>
          <a:xfrm>
            <a:off x="1150196" y="3747908"/>
            <a:ext cx="3147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sz="3200" b="1" dirty="0">
                <a:latin typeface="+mj-lt"/>
              </a:rPr>
              <a:t>Recom</a:t>
            </a:r>
            <a:r>
              <a:rPr lang="en-GB" sz="3200" b="1" dirty="0">
                <a:latin typeface="+mj-lt"/>
              </a:rPr>
              <a:t>m</a:t>
            </a:r>
            <a:r>
              <a:rPr lang="en-NG" sz="3200" b="1" dirty="0">
                <a:latin typeface="+mj-lt"/>
              </a:rPr>
              <a:t>endation</a:t>
            </a:r>
            <a:endParaRPr lang="en-NG" sz="32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5AC73-DAF5-BD4A-B0F3-3791CE5A876D}"/>
              </a:ext>
            </a:extLst>
          </p:cNvPr>
          <p:cNvSpPr txBox="1"/>
          <p:nvPr/>
        </p:nvSpPr>
        <p:spPr>
          <a:xfrm>
            <a:off x="1150196" y="4457612"/>
            <a:ext cx="94797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NG" sz="2000" dirty="0"/>
              <a:t>Encourage the sale of affordable yatch since not many customers are intrested in the super expensive yacht.</a:t>
            </a:r>
          </a:p>
          <a:p>
            <a:pPr marL="457200" indent="-457200">
              <a:buAutoNum type="arabicPeriod"/>
            </a:pPr>
            <a:r>
              <a:rPr lang="en-NG" sz="2000" dirty="0"/>
              <a:t>Used boats are in higher demand, encurage the sale of used boats </a:t>
            </a:r>
            <a:r>
              <a:rPr lang="en-GB" sz="2000" dirty="0"/>
              <a:t>it is also good for the environment.</a:t>
            </a:r>
          </a:p>
          <a:p>
            <a:pPr marL="457200" indent="-457200">
              <a:buAutoNum type="arabicPeriod"/>
            </a:pPr>
            <a:r>
              <a:rPr lang="en-NG" sz="2000" dirty="0"/>
              <a:t>Modern era boats are in higer demand, encurrage the sale.</a:t>
            </a:r>
          </a:p>
          <a:p>
            <a:pPr marL="457200" indent="-457200">
              <a:buAutoNum type="arabicPeriod"/>
            </a:pPr>
            <a:endParaRPr lang="en-NG" sz="2000" dirty="0"/>
          </a:p>
          <a:p>
            <a:endParaRPr lang="en-NG" sz="2000" dirty="0"/>
          </a:p>
        </p:txBody>
      </p:sp>
    </p:spTree>
    <p:extLst>
      <p:ext uri="{BB962C8B-B14F-4D97-AF65-F5344CB8AC3E}">
        <p14:creationId xmlns:p14="http://schemas.microsoft.com/office/powerpoint/2010/main" val="249004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294</Words>
  <Application>Microsoft Macintosh PowerPoint</Application>
  <PresentationFormat>Widescreen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Lora</vt:lpstr>
      <vt:lpstr>Quattrocento Sans</vt:lpstr>
      <vt:lpstr>Office Theme</vt:lpstr>
      <vt:lpstr>Insight on Boat Sales</vt:lpstr>
      <vt:lpstr>The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 on Boat Sales</dc:title>
  <dc:creator>w41</dc:creator>
  <cp:lastModifiedBy>w41</cp:lastModifiedBy>
  <cp:revision>3</cp:revision>
  <dcterms:created xsi:type="dcterms:W3CDTF">2022-01-06T06:09:37Z</dcterms:created>
  <dcterms:modified xsi:type="dcterms:W3CDTF">2022-01-06T13:33:21Z</dcterms:modified>
</cp:coreProperties>
</file>