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29F2B-EB8E-4FD2-93BF-E74D2DA48DFF}" v="1" dt="2024-11-07T16:14:04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0655" autoAdjust="0"/>
  </p:normalViewPr>
  <p:slideViewPr>
    <p:cSldViewPr snapToGrid="0">
      <p:cViewPr varScale="1">
        <p:scale>
          <a:sx n="112" d="100"/>
          <a:sy n="112" d="100"/>
        </p:scale>
        <p:origin x="138" y="22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Gabor" userId="ea49d492-943e-4fe2-a4f1-c1b06c4a300a" providerId="ADAL" clId="{D0E29F2B-EB8E-4FD2-93BF-E74D2DA48DFF}"/>
    <pc:docChg chg="undo custSel addSld delSld modSld sldOrd">
      <pc:chgData name="Sam Gabor" userId="ea49d492-943e-4fe2-a4f1-c1b06c4a300a" providerId="ADAL" clId="{D0E29F2B-EB8E-4FD2-93BF-E74D2DA48DFF}" dt="2024-11-07T17:32:57.757" v="1300" actId="20577"/>
      <pc:docMkLst>
        <pc:docMk/>
      </pc:docMkLst>
      <pc:sldChg chg="modSp mod">
        <pc:chgData name="Sam Gabor" userId="ea49d492-943e-4fe2-a4f1-c1b06c4a300a" providerId="ADAL" clId="{D0E29F2B-EB8E-4FD2-93BF-E74D2DA48DFF}" dt="2024-11-07T17:31:43.742" v="1269" actId="20577"/>
        <pc:sldMkLst>
          <pc:docMk/>
          <pc:sldMk cId="3571516367" sldId="258"/>
        </pc:sldMkLst>
        <pc:spChg chg="mod">
          <ac:chgData name="Sam Gabor" userId="ea49d492-943e-4fe2-a4f1-c1b06c4a300a" providerId="ADAL" clId="{D0E29F2B-EB8E-4FD2-93BF-E74D2DA48DFF}" dt="2024-11-07T17:31:43.742" v="1269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Sam Gabor" userId="ea49d492-943e-4fe2-a4f1-c1b06c4a300a" providerId="ADAL" clId="{D0E29F2B-EB8E-4FD2-93BF-E74D2DA48DFF}" dt="2024-11-07T16:52:48.399" v="1225" actId="47"/>
        <pc:sldMkLst>
          <pc:docMk/>
          <pc:sldMk cId="1742861620" sldId="266"/>
        </pc:sldMkLst>
      </pc:sldChg>
      <pc:sldChg chg="del">
        <pc:chgData name="Sam Gabor" userId="ea49d492-943e-4fe2-a4f1-c1b06c4a300a" providerId="ADAL" clId="{D0E29F2B-EB8E-4FD2-93BF-E74D2DA48DFF}" dt="2024-11-07T16:52:46.293" v="1221" actId="47"/>
        <pc:sldMkLst>
          <pc:docMk/>
          <pc:sldMk cId="1969787568" sldId="271"/>
        </pc:sldMkLst>
      </pc:sldChg>
      <pc:sldChg chg="del">
        <pc:chgData name="Sam Gabor" userId="ea49d492-943e-4fe2-a4f1-c1b06c4a300a" providerId="ADAL" clId="{D0E29F2B-EB8E-4FD2-93BF-E74D2DA48DFF}" dt="2024-11-07T16:52:51.396" v="1230" actId="47"/>
        <pc:sldMkLst>
          <pc:docMk/>
          <pc:sldMk cId="608796113" sldId="278"/>
        </pc:sldMkLst>
      </pc:sldChg>
      <pc:sldChg chg="del">
        <pc:chgData name="Sam Gabor" userId="ea49d492-943e-4fe2-a4f1-c1b06c4a300a" providerId="ADAL" clId="{D0E29F2B-EB8E-4FD2-93BF-E74D2DA48DFF}" dt="2024-11-07T16:52:50.644" v="1229" actId="47"/>
        <pc:sldMkLst>
          <pc:docMk/>
          <pc:sldMk cId="2241459136" sldId="279"/>
        </pc:sldMkLst>
      </pc:sldChg>
      <pc:sldChg chg="del">
        <pc:chgData name="Sam Gabor" userId="ea49d492-943e-4fe2-a4f1-c1b06c4a300a" providerId="ADAL" clId="{D0E29F2B-EB8E-4FD2-93BF-E74D2DA48DFF}" dt="2024-11-07T16:52:49.955" v="1228" actId="47"/>
        <pc:sldMkLst>
          <pc:docMk/>
          <pc:sldMk cId="334696707" sldId="280"/>
        </pc:sldMkLst>
      </pc:sldChg>
      <pc:sldChg chg="del">
        <pc:chgData name="Sam Gabor" userId="ea49d492-943e-4fe2-a4f1-c1b06c4a300a" providerId="ADAL" clId="{D0E29F2B-EB8E-4FD2-93BF-E74D2DA48DFF}" dt="2024-11-07T16:52:49.457" v="1227" actId="47"/>
        <pc:sldMkLst>
          <pc:docMk/>
          <pc:sldMk cId="103458723" sldId="281"/>
        </pc:sldMkLst>
      </pc:sldChg>
      <pc:sldChg chg="del">
        <pc:chgData name="Sam Gabor" userId="ea49d492-943e-4fe2-a4f1-c1b06c4a300a" providerId="ADAL" clId="{D0E29F2B-EB8E-4FD2-93BF-E74D2DA48DFF}" dt="2024-11-07T16:52:48.824" v="1226" actId="47"/>
        <pc:sldMkLst>
          <pc:docMk/>
          <pc:sldMk cId="636929804" sldId="282"/>
        </pc:sldMkLst>
      </pc:sldChg>
      <pc:sldChg chg="del">
        <pc:chgData name="Sam Gabor" userId="ea49d492-943e-4fe2-a4f1-c1b06c4a300a" providerId="ADAL" clId="{D0E29F2B-EB8E-4FD2-93BF-E74D2DA48DFF}" dt="2024-11-07T16:52:47.970" v="1224" actId="47"/>
        <pc:sldMkLst>
          <pc:docMk/>
          <pc:sldMk cId="1658164610" sldId="283"/>
        </pc:sldMkLst>
      </pc:sldChg>
      <pc:sldChg chg="del">
        <pc:chgData name="Sam Gabor" userId="ea49d492-943e-4fe2-a4f1-c1b06c4a300a" providerId="ADAL" clId="{D0E29F2B-EB8E-4FD2-93BF-E74D2DA48DFF}" dt="2024-11-07T16:52:47.570" v="1223" actId="47"/>
        <pc:sldMkLst>
          <pc:docMk/>
          <pc:sldMk cId="2403577982" sldId="284"/>
        </pc:sldMkLst>
      </pc:sldChg>
      <pc:sldChg chg="del">
        <pc:chgData name="Sam Gabor" userId="ea49d492-943e-4fe2-a4f1-c1b06c4a300a" providerId="ADAL" clId="{D0E29F2B-EB8E-4FD2-93BF-E74D2DA48DFF}" dt="2024-11-07T16:52:47.093" v="1222" actId="47"/>
        <pc:sldMkLst>
          <pc:docMk/>
          <pc:sldMk cId="2791821786" sldId="285"/>
        </pc:sldMkLst>
      </pc:sldChg>
      <pc:sldChg chg="new del">
        <pc:chgData name="Sam Gabor" userId="ea49d492-943e-4fe2-a4f1-c1b06c4a300a" providerId="ADAL" clId="{D0E29F2B-EB8E-4FD2-93BF-E74D2DA48DFF}" dt="2024-11-07T15:59:30.950" v="22" actId="680"/>
        <pc:sldMkLst>
          <pc:docMk/>
          <pc:sldMk cId="4025112587" sldId="286"/>
        </pc:sldMkLst>
      </pc:sldChg>
      <pc:sldChg chg="modSp add mod">
        <pc:chgData name="Sam Gabor" userId="ea49d492-943e-4fe2-a4f1-c1b06c4a300a" providerId="ADAL" clId="{D0E29F2B-EB8E-4FD2-93BF-E74D2DA48DFF}" dt="2024-11-07T17:32:57.757" v="1300" actId="20577"/>
        <pc:sldMkLst>
          <pc:docMk/>
          <pc:sldMk cId="4042893315" sldId="286"/>
        </pc:sldMkLst>
        <pc:spChg chg="mod">
          <ac:chgData name="Sam Gabor" userId="ea49d492-943e-4fe2-a4f1-c1b06c4a300a" providerId="ADAL" clId="{D0E29F2B-EB8E-4FD2-93BF-E74D2DA48DFF}" dt="2024-11-07T15:59:48.081" v="44" actId="20577"/>
          <ac:spMkLst>
            <pc:docMk/>
            <pc:sldMk cId="4042893315" sldId="286"/>
            <ac:spMk id="2" creationId="{E1CBECEF-449A-249A-570F-4EDCD4215883}"/>
          </ac:spMkLst>
        </pc:spChg>
        <pc:spChg chg="mod">
          <ac:chgData name="Sam Gabor" userId="ea49d492-943e-4fe2-a4f1-c1b06c4a300a" providerId="ADAL" clId="{D0E29F2B-EB8E-4FD2-93BF-E74D2DA48DFF}" dt="2024-11-07T17:32:57.757" v="1300" actId="20577"/>
          <ac:spMkLst>
            <pc:docMk/>
            <pc:sldMk cId="4042893315" sldId="286"/>
            <ac:spMk id="3" creationId="{BCF8C121-F158-95B6-FF30-7791B02EE70C}"/>
          </ac:spMkLst>
        </pc:spChg>
      </pc:sldChg>
      <pc:sldChg chg="addSp delSp modSp new mod">
        <pc:chgData name="Sam Gabor" userId="ea49d492-943e-4fe2-a4f1-c1b06c4a300a" providerId="ADAL" clId="{D0E29F2B-EB8E-4FD2-93BF-E74D2DA48DFF}" dt="2024-11-07T16:54:06.552" v="1268" actId="20577"/>
        <pc:sldMkLst>
          <pc:docMk/>
          <pc:sldMk cId="480070182" sldId="287"/>
        </pc:sldMkLst>
        <pc:spChg chg="mod">
          <ac:chgData name="Sam Gabor" userId="ea49d492-943e-4fe2-a4f1-c1b06c4a300a" providerId="ADAL" clId="{D0E29F2B-EB8E-4FD2-93BF-E74D2DA48DFF}" dt="2024-11-07T16:12:03.790" v="651" actId="313"/>
          <ac:spMkLst>
            <pc:docMk/>
            <pc:sldMk cId="480070182" sldId="287"/>
            <ac:spMk id="2" creationId="{248B267E-B765-D68F-968F-096D890F8A92}"/>
          </ac:spMkLst>
        </pc:spChg>
        <pc:spChg chg="del">
          <ac:chgData name="Sam Gabor" userId="ea49d492-943e-4fe2-a4f1-c1b06c4a300a" providerId="ADAL" clId="{D0E29F2B-EB8E-4FD2-93BF-E74D2DA48DFF}" dt="2024-11-07T16:11:58.671" v="650" actId="22"/>
          <ac:spMkLst>
            <pc:docMk/>
            <pc:sldMk cId="480070182" sldId="287"/>
            <ac:spMk id="3" creationId="{9659FF96-32A1-ABD1-80A7-B9491FC79C42}"/>
          </ac:spMkLst>
        </pc:spChg>
        <pc:spChg chg="add mod">
          <ac:chgData name="Sam Gabor" userId="ea49d492-943e-4fe2-a4f1-c1b06c4a300a" providerId="ADAL" clId="{D0E29F2B-EB8E-4FD2-93BF-E74D2DA48DFF}" dt="2024-11-07T16:54:06.552" v="1268" actId="20577"/>
          <ac:spMkLst>
            <pc:docMk/>
            <pc:sldMk cId="480070182" sldId="287"/>
            <ac:spMk id="7" creationId="{CC3367EC-F890-BAEC-694C-48D8206146D0}"/>
          </ac:spMkLst>
        </pc:spChg>
        <pc:picChg chg="add mod ord">
          <ac:chgData name="Sam Gabor" userId="ea49d492-943e-4fe2-a4f1-c1b06c4a300a" providerId="ADAL" clId="{D0E29F2B-EB8E-4FD2-93BF-E74D2DA48DFF}" dt="2024-11-07T16:12:23.418" v="653" actId="1076"/>
          <ac:picMkLst>
            <pc:docMk/>
            <pc:sldMk cId="480070182" sldId="287"/>
            <ac:picMk id="6" creationId="{5E9FAEF3-28DF-D62D-3E81-21E0036E8930}"/>
          </ac:picMkLst>
        </pc:picChg>
      </pc:sldChg>
      <pc:sldChg chg="modSp add del mod">
        <pc:chgData name="Sam Gabor" userId="ea49d492-943e-4fe2-a4f1-c1b06c4a300a" providerId="ADAL" clId="{D0E29F2B-EB8E-4FD2-93BF-E74D2DA48DFF}" dt="2024-11-07T16:11:11.979" v="647" actId="2696"/>
        <pc:sldMkLst>
          <pc:docMk/>
          <pc:sldMk cId="4139588516" sldId="287"/>
        </pc:sldMkLst>
        <pc:spChg chg="mod">
          <ac:chgData name="Sam Gabor" userId="ea49d492-943e-4fe2-a4f1-c1b06c4a300a" providerId="ADAL" clId="{D0E29F2B-EB8E-4FD2-93BF-E74D2DA48DFF}" dt="2024-11-07T16:09:50.654" v="646" actId="20577"/>
          <ac:spMkLst>
            <pc:docMk/>
            <pc:sldMk cId="4139588516" sldId="287"/>
            <ac:spMk id="2" creationId="{E17FBDDA-D1F1-923E-38CE-17927A7D0CB0}"/>
          </ac:spMkLst>
        </pc:spChg>
      </pc:sldChg>
      <pc:sldChg chg="addSp delSp modSp add mod">
        <pc:chgData name="Sam Gabor" userId="ea49d492-943e-4fe2-a4f1-c1b06c4a300a" providerId="ADAL" clId="{D0E29F2B-EB8E-4FD2-93BF-E74D2DA48DFF}" dt="2024-11-07T16:53:21.907" v="1231" actId="33524"/>
        <pc:sldMkLst>
          <pc:docMk/>
          <pc:sldMk cId="4111827905" sldId="288"/>
        </pc:sldMkLst>
        <pc:spChg chg="add del mod">
          <ac:chgData name="Sam Gabor" userId="ea49d492-943e-4fe2-a4f1-c1b06c4a300a" providerId="ADAL" clId="{D0E29F2B-EB8E-4FD2-93BF-E74D2DA48DFF}" dt="2024-11-07T16:24:49.087" v="923" actId="478"/>
          <ac:spMkLst>
            <pc:docMk/>
            <pc:sldMk cId="4111827905" sldId="288"/>
            <ac:spMk id="5" creationId="{D07E7499-F9E9-6040-164F-689F51FE1737}"/>
          </ac:spMkLst>
        </pc:spChg>
        <pc:spChg chg="mod">
          <ac:chgData name="Sam Gabor" userId="ea49d492-943e-4fe2-a4f1-c1b06c4a300a" providerId="ADAL" clId="{D0E29F2B-EB8E-4FD2-93BF-E74D2DA48DFF}" dt="2024-11-07T16:53:21.907" v="1231" actId="33524"/>
          <ac:spMkLst>
            <pc:docMk/>
            <pc:sldMk cId="4111827905" sldId="288"/>
            <ac:spMk id="7" creationId="{A938399F-96B3-FBEF-DD83-97FF2391FFB4}"/>
          </ac:spMkLst>
        </pc:spChg>
        <pc:picChg chg="del">
          <ac:chgData name="Sam Gabor" userId="ea49d492-943e-4fe2-a4f1-c1b06c4a300a" providerId="ADAL" clId="{D0E29F2B-EB8E-4FD2-93BF-E74D2DA48DFF}" dt="2024-11-07T16:23:56.908" v="912" actId="478"/>
          <ac:picMkLst>
            <pc:docMk/>
            <pc:sldMk cId="4111827905" sldId="288"/>
            <ac:picMk id="6" creationId="{E867A298-9711-027C-0E49-07561CCAE983}"/>
          </ac:picMkLst>
        </pc:picChg>
        <pc:picChg chg="add mod">
          <ac:chgData name="Sam Gabor" userId="ea49d492-943e-4fe2-a4f1-c1b06c4a300a" providerId="ADAL" clId="{D0E29F2B-EB8E-4FD2-93BF-E74D2DA48DFF}" dt="2024-11-07T16:24:08.906" v="916" actId="1076"/>
          <ac:picMkLst>
            <pc:docMk/>
            <pc:sldMk cId="4111827905" sldId="288"/>
            <ac:picMk id="9" creationId="{7C174C86-8DCD-4A8C-1AC0-6FEB09E0F371}"/>
          </ac:picMkLst>
        </pc:picChg>
      </pc:sldChg>
      <pc:sldChg chg="modSp add mod ord">
        <pc:chgData name="Sam Gabor" userId="ea49d492-943e-4fe2-a4f1-c1b06c4a300a" providerId="ADAL" clId="{D0E29F2B-EB8E-4FD2-93BF-E74D2DA48DFF}" dt="2024-11-07T16:52:39.142" v="1220" actId="113"/>
        <pc:sldMkLst>
          <pc:docMk/>
          <pc:sldMk cId="468524747" sldId="289"/>
        </pc:sldMkLst>
        <pc:spChg chg="mod">
          <ac:chgData name="Sam Gabor" userId="ea49d492-943e-4fe2-a4f1-c1b06c4a300a" providerId="ADAL" clId="{D0E29F2B-EB8E-4FD2-93BF-E74D2DA48DFF}" dt="2024-11-07T16:31:28.754" v="1109" actId="20577"/>
          <ac:spMkLst>
            <pc:docMk/>
            <pc:sldMk cId="468524747" sldId="289"/>
            <ac:spMk id="2" creationId="{CD9FADCE-1383-F2DB-3E89-A02CE4122888}"/>
          </ac:spMkLst>
        </pc:spChg>
        <pc:spChg chg="mod">
          <ac:chgData name="Sam Gabor" userId="ea49d492-943e-4fe2-a4f1-c1b06c4a300a" providerId="ADAL" clId="{D0E29F2B-EB8E-4FD2-93BF-E74D2DA48DFF}" dt="2024-11-07T16:52:39.142" v="1220" actId="113"/>
          <ac:spMkLst>
            <pc:docMk/>
            <pc:sldMk cId="468524747" sldId="289"/>
            <ac:spMk id="3" creationId="{C5057495-C46C-B523-35BC-2B42259ED3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F700-C94E-EF6E-5162-92FBA27C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A844D-F67F-C532-2471-47D7FAFB7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0A324-9376-CE81-3E39-1311552F9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C7569-1DFB-E161-0E28-E24594F86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9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76604-3424-21C1-7F63-5A12BA55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7B58D-9083-411A-28EA-BB61195AA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C8869-9B8C-3BDE-46BD-E5E9E6DCC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F1378-5839-00E2-CAA1-B143BEF9A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Epileptic Seizure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Cleaning and Sampling</a:t>
            </a:r>
          </a:p>
          <a:p>
            <a:r>
              <a:rPr lang="en-US" dirty="0"/>
              <a:t>Data Exploration Insights</a:t>
            </a:r>
          </a:p>
          <a:p>
            <a:r>
              <a:rPr lang="en-US" dirty="0"/>
              <a:t>ML Techniques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/>
              <a:t>Data set is composed of 11,500 samples of labeled EEG signal data. </a:t>
            </a:r>
          </a:p>
          <a:p>
            <a:pPr lvl="1"/>
            <a:r>
              <a:rPr lang="en-US" dirty="0"/>
              <a:t>Each sample consists of 179 time-series EEG signal readings for 1 second timeframe and 1 unused column (to be dropped).</a:t>
            </a:r>
          </a:p>
          <a:p>
            <a:pPr lvl="1"/>
            <a:r>
              <a:rPr lang="en-US" dirty="0"/>
              <a:t>Although the samples have 5 possible labels, for this project we are only considering 1=Seizure Activity, 0=Non-Seizure Activity. </a:t>
            </a:r>
          </a:p>
          <a:p>
            <a:pPr lvl="1"/>
            <a:r>
              <a:rPr lang="en-US" dirty="0"/>
              <a:t>There are 2,300 Seizure (1-label) records and 9,200 Non-Seizure (0-label) records.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F512E-C1EF-3D64-18B5-037FFD2B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ECEF-449A-249A-570F-4EDCD421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Cleaning and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8C121-F158-95B6-FF30-7791B02EE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There are no missing values in this dataset, so no missing-data techniques are required</a:t>
            </a:r>
          </a:p>
          <a:p>
            <a:pPr lvl="1"/>
            <a:r>
              <a:rPr lang="en-US" dirty="0"/>
              <a:t>EEG signal data varies substantially in magnitude between Seizure and Non-Seizure samples so data normalization will be required.</a:t>
            </a:r>
          </a:p>
          <a:p>
            <a:pPr lvl="1"/>
            <a:r>
              <a:rPr lang="en-US" dirty="0"/>
              <a:t>Since the data set only has mild imbalance (2,900 out of 11,500  - 20% minority class), imbalanced dataset techniques </a:t>
            </a:r>
            <a:r>
              <a:rPr lang="en-US"/>
              <a:t>will not be </a:t>
            </a:r>
            <a:r>
              <a:rPr lang="en-US" dirty="0"/>
              <a:t>required.</a:t>
            </a:r>
          </a:p>
          <a:p>
            <a:pPr lvl="1"/>
            <a:r>
              <a:rPr lang="en-US" dirty="0"/>
              <a:t>Data set will be stratified split into 60% training, 20% validation and 20% test subsets.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689C122-AF61-112E-BEB7-63297D30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9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267E-B765-D68F-968F-096D890F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9FAEF3-28DF-D62D-3E81-21E0036E89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2318" y="3097257"/>
            <a:ext cx="6875314" cy="30059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7F587-F0C8-BA7D-22EA-8EB8E0AA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367EC-F890-BAEC-694C-48D8206146D0}"/>
              </a:ext>
            </a:extLst>
          </p:cNvPr>
          <p:cNvSpPr txBox="1"/>
          <p:nvPr/>
        </p:nvSpPr>
        <p:spPr>
          <a:xfrm>
            <a:off x="991312" y="2389537"/>
            <a:ext cx="7913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plot below shows clear differences between the amplitudes of EEG signals for 5 samples of each category during a Non-Seizure (left) and a Seizure recording event (right). These differences will be leveraged in the ML classification algorithms we employ.</a:t>
            </a:r>
          </a:p>
        </p:txBody>
      </p:sp>
    </p:spTree>
    <p:extLst>
      <p:ext uri="{BB962C8B-B14F-4D97-AF65-F5344CB8AC3E}">
        <p14:creationId xmlns:p14="http://schemas.microsoft.com/office/powerpoint/2010/main" val="48007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96459-70C6-2C9C-2DB1-08A0C9A56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8E40-8F4B-D3AB-FB8C-37AA0B81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72F9-49DD-8A57-B575-99643D01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8399F-96B3-FBEF-DD83-97FF2391FFB4}"/>
              </a:ext>
            </a:extLst>
          </p:cNvPr>
          <p:cNvSpPr txBox="1"/>
          <p:nvPr/>
        </p:nvSpPr>
        <p:spPr>
          <a:xfrm>
            <a:off x="991312" y="2389537"/>
            <a:ext cx="7913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box plot below shows the amplitude distribution of EEG signals during a Non-Seizure (left) and a Seizure recording (right). Clearly, the amplitude distributions are different, and this distinction will be exploited in the ML algorithms we choose.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74C86-8DCD-4A8C-1AC0-6FEB09E0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888" y="3128201"/>
            <a:ext cx="3414196" cy="33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2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A221-009C-AB8B-C47B-3A95FE74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ADCE-1383-F2DB-3E89-A02CE41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57495-C46C-B523-35BC-2B42259E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 err="1"/>
              <a:t>XGBoost</a:t>
            </a:r>
            <a:r>
              <a:rPr lang="en-US" dirty="0"/>
              <a:t> – An optimized gradient boosting machine learning algorithm designed for speed and performance, often used for classification and regression tasks.</a:t>
            </a:r>
          </a:p>
          <a:p>
            <a:pPr lvl="1"/>
            <a:r>
              <a:rPr lang="en-US" b="1" dirty="0" err="1"/>
              <a:t>TabNet</a:t>
            </a:r>
            <a:r>
              <a:rPr lang="en-US" dirty="0"/>
              <a:t> - A deep learning algorithm designed for tabular data that uses sequential attention to select features at each decision step, enabling interpretability and high performance on structured data tasks</a:t>
            </a:r>
          </a:p>
          <a:p>
            <a:pPr lvl="1"/>
            <a:r>
              <a:rPr lang="en-US" b="1" dirty="0"/>
              <a:t>Random Forest</a:t>
            </a:r>
            <a:r>
              <a:rPr lang="en-US" dirty="0"/>
              <a:t> - An ensemble learning algorithm that constructs multiple decision trees during training and outputs the mode of their predictions for classification or the mean for regression tasks</a:t>
            </a:r>
          </a:p>
          <a:p>
            <a:pPr lvl="1"/>
            <a:r>
              <a:rPr lang="en-US" b="1" dirty="0"/>
              <a:t>1D-Convolutional Neural Network</a:t>
            </a:r>
            <a:r>
              <a:rPr lang="en-US" dirty="0"/>
              <a:t> - A deep learning algorithm that applies convolutional operations to one-dimensional data, such as time series or sequences, to automatically learn and extract features for tasks like classification and regression.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96FB44-6AA6-083C-15C4-1CB4B255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247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{C927B7A4-76C2-46FA-866D-545E1332384D}tf67328976_win32</Template>
  <TotalTime>172</TotalTime>
  <Words>405</Words>
  <Application>Microsoft Office PowerPoint</Application>
  <PresentationFormat>Widescreen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Epileptic Seizure Recognition</vt:lpstr>
      <vt:lpstr>Contents</vt:lpstr>
      <vt:lpstr>Data Exploration</vt:lpstr>
      <vt:lpstr>Cleaning and Sampling</vt:lpstr>
      <vt:lpstr>Data Exploration Insights</vt:lpstr>
      <vt:lpstr>Data Exploration Insights</vt:lpstr>
      <vt:lpstr>Machine Learning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Gabor</dc:creator>
  <cp:lastModifiedBy>Sam Gabor</cp:lastModifiedBy>
  <cp:revision>1</cp:revision>
  <dcterms:created xsi:type="dcterms:W3CDTF">2024-11-07T14:40:16Z</dcterms:created>
  <dcterms:modified xsi:type="dcterms:W3CDTF">2024-11-07T17:33:06Z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