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86" r:id="rId8"/>
    <p:sldId id="287" r:id="rId9"/>
    <p:sldId id="290" r:id="rId10"/>
    <p:sldId id="288" r:id="rId11"/>
    <p:sldId id="291" r:id="rId12"/>
    <p:sldId id="2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90655" autoAdjust="0"/>
  </p:normalViewPr>
  <p:slideViewPr>
    <p:cSldViewPr snapToGrid="0">
      <p:cViewPr varScale="1">
        <p:scale>
          <a:sx n="87" d="100"/>
          <a:sy n="87" d="100"/>
        </p:scale>
        <p:origin x="80" y="34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Gabor" userId="ea49d492-943e-4fe2-a4f1-c1b06c4a300a" providerId="ADAL" clId="{D0E29F2B-EB8E-4FD2-93BF-E74D2DA48DFF}"/>
    <pc:docChg chg="undo custSel addSld delSld modSld sldOrd">
      <pc:chgData name="Sam Gabor" userId="ea49d492-943e-4fe2-a4f1-c1b06c4a300a" providerId="ADAL" clId="{D0E29F2B-EB8E-4FD2-93BF-E74D2DA48DFF}" dt="2024-11-07T17:32:57.757" v="1300" actId="20577"/>
      <pc:docMkLst>
        <pc:docMk/>
      </pc:docMkLst>
      <pc:sldChg chg="modSp mod">
        <pc:chgData name="Sam Gabor" userId="ea49d492-943e-4fe2-a4f1-c1b06c4a300a" providerId="ADAL" clId="{D0E29F2B-EB8E-4FD2-93BF-E74D2DA48DFF}" dt="2024-11-07T17:31:43.742" v="1269" actId="20577"/>
        <pc:sldMkLst>
          <pc:docMk/>
          <pc:sldMk cId="3571516367" sldId="258"/>
        </pc:sldMkLst>
        <pc:spChg chg="mod">
          <ac:chgData name="Sam Gabor" userId="ea49d492-943e-4fe2-a4f1-c1b06c4a300a" providerId="ADAL" clId="{D0E29F2B-EB8E-4FD2-93BF-E74D2DA48DFF}" dt="2024-11-07T17:31:43.742" v="1269" actId="20577"/>
          <ac:spMkLst>
            <pc:docMk/>
            <pc:sldMk cId="3571516367" sldId="258"/>
            <ac:spMk id="3" creationId="{9D5232F9-FD00-464A-9F17-619C91AEF8F3}"/>
          </ac:spMkLst>
        </pc:spChg>
      </pc:sldChg>
      <pc:sldChg chg="del">
        <pc:chgData name="Sam Gabor" userId="ea49d492-943e-4fe2-a4f1-c1b06c4a300a" providerId="ADAL" clId="{D0E29F2B-EB8E-4FD2-93BF-E74D2DA48DFF}" dt="2024-11-07T16:52:48.399" v="1225" actId="47"/>
        <pc:sldMkLst>
          <pc:docMk/>
          <pc:sldMk cId="1742861620" sldId="266"/>
        </pc:sldMkLst>
      </pc:sldChg>
      <pc:sldChg chg="del">
        <pc:chgData name="Sam Gabor" userId="ea49d492-943e-4fe2-a4f1-c1b06c4a300a" providerId="ADAL" clId="{D0E29F2B-EB8E-4FD2-93BF-E74D2DA48DFF}" dt="2024-11-07T16:52:46.293" v="1221" actId="47"/>
        <pc:sldMkLst>
          <pc:docMk/>
          <pc:sldMk cId="1969787568" sldId="271"/>
        </pc:sldMkLst>
      </pc:sldChg>
      <pc:sldChg chg="del">
        <pc:chgData name="Sam Gabor" userId="ea49d492-943e-4fe2-a4f1-c1b06c4a300a" providerId="ADAL" clId="{D0E29F2B-EB8E-4FD2-93BF-E74D2DA48DFF}" dt="2024-11-07T16:52:51.396" v="1230" actId="47"/>
        <pc:sldMkLst>
          <pc:docMk/>
          <pc:sldMk cId="608796113" sldId="278"/>
        </pc:sldMkLst>
      </pc:sldChg>
      <pc:sldChg chg="del">
        <pc:chgData name="Sam Gabor" userId="ea49d492-943e-4fe2-a4f1-c1b06c4a300a" providerId="ADAL" clId="{D0E29F2B-EB8E-4FD2-93BF-E74D2DA48DFF}" dt="2024-11-07T16:52:50.644" v="1229" actId="47"/>
        <pc:sldMkLst>
          <pc:docMk/>
          <pc:sldMk cId="2241459136" sldId="279"/>
        </pc:sldMkLst>
      </pc:sldChg>
      <pc:sldChg chg="del">
        <pc:chgData name="Sam Gabor" userId="ea49d492-943e-4fe2-a4f1-c1b06c4a300a" providerId="ADAL" clId="{D0E29F2B-EB8E-4FD2-93BF-E74D2DA48DFF}" dt="2024-11-07T16:52:49.955" v="1228" actId="47"/>
        <pc:sldMkLst>
          <pc:docMk/>
          <pc:sldMk cId="334696707" sldId="280"/>
        </pc:sldMkLst>
      </pc:sldChg>
      <pc:sldChg chg="del">
        <pc:chgData name="Sam Gabor" userId="ea49d492-943e-4fe2-a4f1-c1b06c4a300a" providerId="ADAL" clId="{D0E29F2B-EB8E-4FD2-93BF-E74D2DA48DFF}" dt="2024-11-07T16:52:49.457" v="1227" actId="47"/>
        <pc:sldMkLst>
          <pc:docMk/>
          <pc:sldMk cId="103458723" sldId="281"/>
        </pc:sldMkLst>
      </pc:sldChg>
      <pc:sldChg chg="del">
        <pc:chgData name="Sam Gabor" userId="ea49d492-943e-4fe2-a4f1-c1b06c4a300a" providerId="ADAL" clId="{D0E29F2B-EB8E-4FD2-93BF-E74D2DA48DFF}" dt="2024-11-07T16:52:48.824" v="1226" actId="47"/>
        <pc:sldMkLst>
          <pc:docMk/>
          <pc:sldMk cId="636929804" sldId="282"/>
        </pc:sldMkLst>
      </pc:sldChg>
      <pc:sldChg chg="del">
        <pc:chgData name="Sam Gabor" userId="ea49d492-943e-4fe2-a4f1-c1b06c4a300a" providerId="ADAL" clId="{D0E29F2B-EB8E-4FD2-93BF-E74D2DA48DFF}" dt="2024-11-07T16:52:47.970" v="1224" actId="47"/>
        <pc:sldMkLst>
          <pc:docMk/>
          <pc:sldMk cId="1658164610" sldId="283"/>
        </pc:sldMkLst>
      </pc:sldChg>
      <pc:sldChg chg="del">
        <pc:chgData name="Sam Gabor" userId="ea49d492-943e-4fe2-a4f1-c1b06c4a300a" providerId="ADAL" clId="{D0E29F2B-EB8E-4FD2-93BF-E74D2DA48DFF}" dt="2024-11-07T16:52:47.570" v="1223" actId="47"/>
        <pc:sldMkLst>
          <pc:docMk/>
          <pc:sldMk cId="2403577982" sldId="284"/>
        </pc:sldMkLst>
      </pc:sldChg>
      <pc:sldChg chg="del">
        <pc:chgData name="Sam Gabor" userId="ea49d492-943e-4fe2-a4f1-c1b06c4a300a" providerId="ADAL" clId="{D0E29F2B-EB8E-4FD2-93BF-E74D2DA48DFF}" dt="2024-11-07T16:52:47.093" v="1222" actId="47"/>
        <pc:sldMkLst>
          <pc:docMk/>
          <pc:sldMk cId="2791821786" sldId="285"/>
        </pc:sldMkLst>
      </pc:sldChg>
      <pc:sldChg chg="new del">
        <pc:chgData name="Sam Gabor" userId="ea49d492-943e-4fe2-a4f1-c1b06c4a300a" providerId="ADAL" clId="{D0E29F2B-EB8E-4FD2-93BF-E74D2DA48DFF}" dt="2024-11-07T15:59:30.950" v="22" actId="680"/>
        <pc:sldMkLst>
          <pc:docMk/>
          <pc:sldMk cId="4025112587" sldId="286"/>
        </pc:sldMkLst>
      </pc:sldChg>
      <pc:sldChg chg="modSp add mod">
        <pc:chgData name="Sam Gabor" userId="ea49d492-943e-4fe2-a4f1-c1b06c4a300a" providerId="ADAL" clId="{D0E29F2B-EB8E-4FD2-93BF-E74D2DA48DFF}" dt="2024-11-07T17:32:57.757" v="1300" actId="20577"/>
        <pc:sldMkLst>
          <pc:docMk/>
          <pc:sldMk cId="4042893315" sldId="286"/>
        </pc:sldMkLst>
        <pc:spChg chg="mod">
          <ac:chgData name="Sam Gabor" userId="ea49d492-943e-4fe2-a4f1-c1b06c4a300a" providerId="ADAL" clId="{D0E29F2B-EB8E-4FD2-93BF-E74D2DA48DFF}" dt="2024-11-07T15:59:48.081" v="44" actId="20577"/>
          <ac:spMkLst>
            <pc:docMk/>
            <pc:sldMk cId="4042893315" sldId="286"/>
            <ac:spMk id="2" creationId="{E1CBECEF-449A-249A-570F-4EDCD4215883}"/>
          </ac:spMkLst>
        </pc:spChg>
        <pc:spChg chg="mod">
          <ac:chgData name="Sam Gabor" userId="ea49d492-943e-4fe2-a4f1-c1b06c4a300a" providerId="ADAL" clId="{D0E29F2B-EB8E-4FD2-93BF-E74D2DA48DFF}" dt="2024-11-07T17:32:57.757" v="1300" actId="20577"/>
          <ac:spMkLst>
            <pc:docMk/>
            <pc:sldMk cId="4042893315" sldId="286"/>
            <ac:spMk id="3" creationId="{BCF8C121-F158-95B6-FF30-7791B02EE70C}"/>
          </ac:spMkLst>
        </pc:spChg>
      </pc:sldChg>
      <pc:sldChg chg="addSp delSp modSp new mod">
        <pc:chgData name="Sam Gabor" userId="ea49d492-943e-4fe2-a4f1-c1b06c4a300a" providerId="ADAL" clId="{D0E29F2B-EB8E-4FD2-93BF-E74D2DA48DFF}" dt="2024-11-07T16:54:06.552" v="1268" actId="20577"/>
        <pc:sldMkLst>
          <pc:docMk/>
          <pc:sldMk cId="480070182" sldId="287"/>
        </pc:sldMkLst>
        <pc:spChg chg="mod">
          <ac:chgData name="Sam Gabor" userId="ea49d492-943e-4fe2-a4f1-c1b06c4a300a" providerId="ADAL" clId="{D0E29F2B-EB8E-4FD2-93BF-E74D2DA48DFF}" dt="2024-11-07T16:12:03.790" v="651" actId="313"/>
          <ac:spMkLst>
            <pc:docMk/>
            <pc:sldMk cId="480070182" sldId="287"/>
            <ac:spMk id="2" creationId="{248B267E-B765-D68F-968F-096D890F8A92}"/>
          </ac:spMkLst>
        </pc:spChg>
        <pc:spChg chg="del">
          <ac:chgData name="Sam Gabor" userId="ea49d492-943e-4fe2-a4f1-c1b06c4a300a" providerId="ADAL" clId="{D0E29F2B-EB8E-4FD2-93BF-E74D2DA48DFF}" dt="2024-11-07T16:11:58.671" v="650" actId="22"/>
          <ac:spMkLst>
            <pc:docMk/>
            <pc:sldMk cId="480070182" sldId="287"/>
            <ac:spMk id="3" creationId="{9659FF96-32A1-ABD1-80A7-B9491FC79C42}"/>
          </ac:spMkLst>
        </pc:spChg>
        <pc:spChg chg="add mod">
          <ac:chgData name="Sam Gabor" userId="ea49d492-943e-4fe2-a4f1-c1b06c4a300a" providerId="ADAL" clId="{D0E29F2B-EB8E-4FD2-93BF-E74D2DA48DFF}" dt="2024-11-07T16:54:06.552" v="1268" actId="20577"/>
          <ac:spMkLst>
            <pc:docMk/>
            <pc:sldMk cId="480070182" sldId="287"/>
            <ac:spMk id="7" creationId="{CC3367EC-F890-BAEC-694C-48D8206146D0}"/>
          </ac:spMkLst>
        </pc:spChg>
        <pc:picChg chg="add mod ord">
          <ac:chgData name="Sam Gabor" userId="ea49d492-943e-4fe2-a4f1-c1b06c4a300a" providerId="ADAL" clId="{D0E29F2B-EB8E-4FD2-93BF-E74D2DA48DFF}" dt="2024-11-07T16:12:23.418" v="653" actId="1076"/>
          <ac:picMkLst>
            <pc:docMk/>
            <pc:sldMk cId="480070182" sldId="287"/>
            <ac:picMk id="6" creationId="{5E9FAEF3-28DF-D62D-3E81-21E0036E8930}"/>
          </ac:picMkLst>
        </pc:picChg>
      </pc:sldChg>
      <pc:sldChg chg="modSp add del mod">
        <pc:chgData name="Sam Gabor" userId="ea49d492-943e-4fe2-a4f1-c1b06c4a300a" providerId="ADAL" clId="{D0E29F2B-EB8E-4FD2-93BF-E74D2DA48DFF}" dt="2024-11-07T16:11:11.979" v="647" actId="2696"/>
        <pc:sldMkLst>
          <pc:docMk/>
          <pc:sldMk cId="4139588516" sldId="287"/>
        </pc:sldMkLst>
        <pc:spChg chg="mod">
          <ac:chgData name="Sam Gabor" userId="ea49d492-943e-4fe2-a4f1-c1b06c4a300a" providerId="ADAL" clId="{D0E29F2B-EB8E-4FD2-93BF-E74D2DA48DFF}" dt="2024-11-07T16:09:50.654" v="646" actId="20577"/>
          <ac:spMkLst>
            <pc:docMk/>
            <pc:sldMk cId="4139588516" sldId="287"/>
            <ac:spMk id="2" creationId="{E17FBDDA-D1F1-923E-38CE-17927A7D0CB0}"/>
          </ac:spMkLst>
        </pc:spChg>
      </pc:sldChg>
      <pc:sldChg chg="addSp delSp modSp add mod">
        <pc:chgData name="Sam Gabor" userId="ea49d492-943e-4fe2-a4f1-c1b06c4a300a" providerId="ADAL" clId="{D0E29F2B-EB8E-4FD2-93BF-E74D2DA48DFF}" dt="2024-11-07T16:53:21.907" v="1231" actId="33524"/>
        <pc:sldMkLst>
          <pc:docMk/>
          <pc:sldMk cId="4111827905" sldId="288"/>
        </pc:sldMkLst>
        <pc:spChg chg="add del mod">
          <ac:chgData name="Sam Gabor" userId="ea49d492-943e-4fe2-a4f1-c1b06c4a300a" providerId="ADAL" clId="{D0E29F2B-EB8E-4FD2-93BF-E74D2DA48DFF}" dt="2024-11-07T16:24:49.087" v="923" actId="478"/>
          <ac:spMkLst>
            <pc:docMk/>
            <pc:sldMk cId="4111827905" sldId="288"/>
            <ac:spMk id="5" creationId="{D07E7499-F9E9-6040-164F-689F51FE1737}"/>
          </ac:spMkLst>
        </pc:spChg>
        <pc:spChg chg="mod">
          <ac:chgData name="Sam Gabor" userId="ea49d492-943e-4fe2-a4f1-c1b06c4a300a" providerId="ADAL" clId="{D0E29F2B-EB8E-4FD2-93BF-E74D2DA48DFF}" dt="2024-11-07T16:53:21.907" v="1231" actId="33524"/>
          <ac:spMkLst>
            <pc:docMk/>
            <pc:sldMk cId="4111827905" sldId="288"/>
            <ac:spMk id="7" creationId="{A938399F-96B3-FBEF-DD83-97FF2391FFB4}"/>
          </ac:spMkLst>
        </pc:spChg>
        <pc:picChg chg="del">
          <ac:chgData name="Sam Gabor" userId="ea49d492-943e-4fe2-a4f1-c1b06c4a300a" providerId="ADAL" clId="{D0E29F2B-EB8E-4FD2-93BF-E74D2DA48DFF}" dt="2024-11-07T16:23:56.908" v="912" actId="478"/>
          <ac:picMkLst>
            <pc:docMk/>
            <pc:sldMk cId="4111827905" sldId="288"/>
            <ac:picMk id="6" creationId="{E867A298-9711-027C-0E49-07561CCAE983}"/>
          </ac:picMkLst>
        </pc:picChg>
        <pc:picChg chg="add mod">
          <ac:chgData name="Sam Gabor" userId="ea49d492-943e-4fe2-a4f1-c1b06c4a300a" providerId="ADAL" clId="{D0E29F2B-EB8E-4FD2-93BF-E74D2DA48DFF}" dt="2024-11-07T16:24:08.906" v="916" actId="1076"/>
          <ac:picMkLst>
            <pc:docMk/>
            <pc:sldMk cId="4111827905" sldId="288"/>
            <ac:picMk id="9" creationId="{7C174C86-8DCD-4A8C-1AC0-6FEB09E0F371}"/>
          </ac:picMkLst>
        </pc:picChg>
      </pc:sldChg>
      <pc:sldChg chg="modSp add mod ord">
        <pc:chgData name="Sam Gabor" userId="ea49d492-943e-4fe2-a4f1-c1b06c4a300a" providerId="ADAL" clId="{D0E29F2B-EB8E-4FD2-93BF-E74D2DA48DFF}" dt="2024-11-07T16:52:39.142" v="1220" actId="113"/>
        <pc:sldMkLst>
          <pc:docMk/>
          <pc:sldMk cId="468524747" sldId="289"/>
        </pc:sldMkLst>
        <pc:spChg chg="mod">
          <ac:chgData name="Sam Gabor" userId="ea49d492-943e-4fe2-a4f1-c1b06c4a300a" providerId="ADAL" clId="{D0E29F2B-EB8E-4FD2-93BF-E74D2DA48DFF}" dt="2024-11-07T16:31:28.754" v="1109" actId="20577"/>
          <ac:spMkLst>
            <pc:docMk/>
            <pc:sldMk cId="468524747" sldId="289"/>
            <ac:spMk id="2" creationId="{CD9FADCE-1383-F2DB-3E89-A02CE4122888}"/>
          </ac:spMkLst>
        </pc:spChg>
        <pc:spChg chg="mod">
          <ac:chgData name="Sam Gabor" userId="ea49d492-943e-4fe2-a4f1-c1b06c4a300a" providerId="ADAL" clId="{D0E29F2B-EB8E-4FD2-93BF-E74D2DA48DFF}" dt="2024-11-07T16:52:39.142" v="1220" actId="113"/>
          <ac:spMkLst>
            <pc:docMk/>
            <pc:sldMk cId="468524747" sldId="289"/>
            <ac:spMk id="3" creationId="{C5057495-C46C-B523-35BC-2B42259ED3EB}"/>
          </ac:spMkLst>
        </pc:spChg>
      </pc:sldChg>
    </pc:docChg>
  </pc:docChgLst>
  <pc:docChgLst>
    <pc:chgData name="Sam Gabor" userId="ea49d492-943e-4fe2-a4f1-c1b06c4a300a" providerId="ADAL" clId="{12B65D99-37CE-43DD-8D61-9BEC75BED579}"/>
    <pc:docChg chg="custSel addSld modSld">
      <pc:chgData name="Sam Gabor" userId="ea49d492-943e-4fe2-a4f1-c1b06c4a300a" providerId="ADAL" clId="{12B65D99-37CE-43DD-8D61-9BEC75BED579}" dt="2024-11-11T16:39:00.611" v="369" actId="14100"/>
      <pc:docMkLst>
        <pc:docMk/>
      </pc:docMkLst>
      <pc:sldChg chg="addSp delSp modSp mod">
        <pc:chgData name="Sam Gabor" userId="ea49d492-943e-4fe2-a4f1-c1b06c4a300a" providerId="ADAL" clId="{12B65D99-37CE-43DD-8D61-9BEC75BED579}" dt="2024-11-11T16:22:27.032" v="126" actId="1076"/>
        <pc:sldMkLst>
          <pc:docMk/>
          <pc:sldMk cId="480070182" sldId="287"/>
        </pc:sldMkLst>
        <pc:spChg chg="add del mod">
          <ac:chgData name="Sam Gabor" userId="ea49d492-943e-4fe2-a4f1-c1b06c4a300a" providerId="ADAL" clId="{12B65D99-37CE-43DD-8D61-9BEC75BED579}" dt="2024-11-11T16:13:19.587" v="22" actId="478"/>
          <ac:spMkLst>
            <pc:docMk/>
            <pc:sldMk cId="480070182" sldId="287"/>
            <ac:spMk id="5" creationId="{0AFF00EF-2B11-7411-8A4A-D3F1C2C066B4}"/>
          </ac:spMkLst>
        </pc:spChg>
        <pc:spChg chg="mod">
          <ac:chgData name="Sam Gabor" userId="ea49d492-943e-4fe2-a4f1-c1b06c4a300a" providerId="ADAL" clId="{12B65D99-37CE-43DD-8D61-9BEC75BED579}" dt="2024-11-11T16:12:50.791" v="20" actId="20577"/>
          <ac:spMkLst>
            <pc:docMk/>
            <pc:sldMk cId="480070182" sldId="287"/>
            <ac:spMk id="7" creationId="{CC3367EC-F890-BAEC-694C-48D8206146D0}"/>
          </ac:spMkLst>
        </pc:spChg>
        <pc:picChg chg="del">
          <ac:chgData name="Sam Gabor" userId="ea49d492-943e-4fe2-a4f1-c1b06c4a300a" providerId="ADAL" clId="{12B65D99-37CE-43DD-8D61-9BEC75BED579}" dt="2024-11-11T16:13:12.168" v="21" actId="478"/>
          <ac:picMkLst>
            <pc:docMk/>
            <pc:sldMk cId="480070182" sldId="287"/>
            <ac:picMk id="6" creationId="{5E9FAEF3-28DF-D62D-3E81-21E0036E8930}"/>
          </ac:picMkLst>
        </pc:picChg>
        <pc:picChg chg="add del mod">
          <ac:chgData name="Sam Gabor" userId="ea49d492-943e-4fe2-a4f1-c1b06c4a300a" providerId="ADAL" clId="{12B65D99-37CE-43DD-8D61-9BEC75BED579}" dt="2024-11-11T16:19:02.427" v="29" actId="478"/>
          <ac:picMkLst>
            <pc:docMk/>
            <pc:sldMk cId="480070182" sldId="287"/>
            <ac:picMk id="9" creationId="{2CE00C2A-C6FD-83F2-ACD8-908DDA2F0FAD}"/>
          </ac:picMkLst>
        </pc:picChg>
        <pc:picChg chg="add del mod">
          <ac:chgData name="Sam Gabor" userId="ea49d492-943e-4fe2-a4f1-c1b06c4a300a" providerId="ADAL" clId="{12B65D99-37CE-43DD-8D61-9BEC75BED579}" dt="2024-11-11T16:21:23.783" v="120" actId="478"/>
          <ac:picMkLst>
            <pc:docMk/>
            <pc:sldMk cId="480070182" sldId="287"/>
            <ac:picMk id="11" creationId="{966E66E2-BD21-010A-7C03-149BED748C3D}"/>
          </ac:picMkLst>
        </pc:picChg>
        <pc:picChg chg="add mod">
          <ac:chgData name="Sam Gabor" userId="ea49d492-943e-4fe2-a4f1-c1b06c4a300a" providerId="ADAL" clId="{12B65D99-37CE-43DD-8D61-9BEC75BED579}" dt="2024-11-11T16:22:27.032" v="126" actId="1076"/>
          <ac:picMkLst>
            <pc:docMk/>
            <pc:sldMk cId="480070182" sldId="287"/>
            <ac:picMk id="13" creationId="{B8905112-6599-57D7-271A-F739E987BF1F}"/>
          </ac:picMkLst>
        </pc:picChg>
      </pc:sldChg>
      <pc:sldChg chg="addSp delSp modSp add mod">
        <pc:chgData name="Sam Gabor" userId="ea49d492-943e-4fe2-a4f1-c1b06c4a300a" providerId="ADAL" clId="{12B65D99-37CE-43DD-8D61-9BEC75BED579}" dt="2024-11-11T16:24:03.798" v="130" actId="1076"/>
        <pc:sldMkLst>
          <pc:docMk/>
          <pc:sldMk cId="1120547527" sldId="290"/>
        </pc:sldMkLst>
        <pc:spChg chg="mod">
          <ac:chgData name="Sam Gabor" userId="ea49d492-943e-4fe2-a4f1-c1b06c4a300a" providerId="ADAL" clId="{12B65D99-37CE-43DD-8D61-9BEC75BED579}" dt="2024-11-11T16:20:17.213" v="116" actId="20577"/>
          <ac:spMkLst>
            <pc:docMk/>
            <pc:sldMk cId="1120547527" sldId="290"/>
            <ac:spMk id="7" creationId="{43D23822-918D-EB1D-A24E-8C6202BE5E71}"/>
          </ac:spMkLst>
        </pc:spChg>
        <pc:picChg chg="add del mod">
          <ac:chgData name="Sam Gabor" userId="ea49d492-943e-4fe2-a4f1-c1b06c4a300a" providerId="ADAL" clId="{12B65D99-37CE-43DD-8D61-9BEC75BED579}" dt="2024-11-11T16:22:53.254" v="127" actId="478"/>
          <ac:picMkLst>
            <pc:docMk/>
            <pc:sldMk cId="1120547527" sldId="290"/>
            <ac:picMk id="5" creationId="{A7190CF2-DAA7-F53F-50D9-317C8B6EE31C}"/>
          </ac:picMkLst>
        </pc:picChg>
        <pc:picChg chg="add mod">
          <ac:chgData name="Sam Gabor" userId="ea49d492-943e-4fe2-a4f1-c1b06c4a300a" providerId="ADAL" clId="{12B65D99-37CE-43DD-8D61-9BEC75BED579}" dt="2024-11-11T16:24:03.798" v="130" actId="1076"/>
          <ac:picMkLst>
            <pc:docMk/>
            <pc:sldMk cId="1120547527" sldId="290"/>
            <ac:picMk id="8" creationId="{B65D510C-CF43-C47F-5965-C7ADBC932251}"/>
          </ac:picMkLst>
        </pc:picChg>
        <pc:picChg chg="del">
          <ac:chgData name="Sam Gabor" userId="ea49d492-943e-4fe2-a4f1-c1b06c4a300a" providerId="ADAL" clId="{12B65D99-37CE-43DD-8D61-9BEC75BED579}" dt="2024-11-11T16:19:46.797" v="36" actId="478"/>
          <ac:picMkLst>
            <pc:docMk/>
            <pc:sldMk cId="1120547527" sldId="290"/>
            <ac:picMk id="11" creationId="{06A4BB6D-0E5F-EF0A-63E1-A24AA9F8ABDD}"/>
          </ac:picMkLst>
        </pc:picChg>
      </pc:sldChg>
      <pc:sldChg chg="addSp delSp modSp add mod">
        <pc:chgData name="Sam Gabor" userId="ea49d492-943e-4fe2-a4f1-c1b06c4a300a" providerId="ADAL" clId="{12B65D99-37CE-43DD-8D61-9BEC75BED579}" dt="2024-11-11T16:39:00.611" v="369" actId="14100"/>
        <pc:sldMkLst>
          <pc:docMk/>
          <pc:sldMk cId="3973068607" sldId="291"/>
        </pc:sldMkLst>
        <pc:spChg chg="mod">
          <ac:chgData name="Sam Gabor" userId="ea49d492-943e-4fe2-a4f1-c1b06c4a300a" providerId="ADAL" clId="{12B65D99-37CE-43DD-8D61-9BEC75BED579}" dt="2024-11-11T16:38:51.984" v="368" actId="20577"/>
          <ac:spMkLst>
            <pc:docMk/>
            <pc:sldMk cId="3973068607" sldId="291"/>
            <ac:spMk id="7" creationId="{B092E4B6-00C4-9B53-3317-4FF2A33CFBE1}"/>
          </ac:spMkLst>
        </pc:spChg>
        <pc:picChg chg="add mod">
          <ac:chgData name="Sam Gabor" userId="ea49d492-943e-4fe2-a4f1-c1b06c4a300a" providerId="ADAL" clId="{12B65D99-37CE-43DD-8D61-9BEC75BED579}" dt="2024-11-11T16:39:00.611" v="369" actId="14100"/>
          <ac:picMkLst>
            <pc:docMk/>
            <pc:sldMk cId="3973068607" sldId="291"/>
            <ac:picMk id="5" creationId="{36066582-4D60-BDD9-1384-CA46D1900371}"/>
          </ac:picMkLst>
        </pc:picChg>
        <pc:picChg chg="del">
          <ac:chgData name="Sam Gabor" userId="ea49d492-943e-4fe2-a4f1-c1b06c4a300a" providerId="ADAL" clId="{12B65D99-37CE-43DD-8D61-9BEC75BED579}" dt="2024-11-11T16:29:38.096" v="173" actId="478"/>
          <ac:picMkLst>
            <pc:docMk/>
            <pc:sldMk cId="3973068607" sldId="291"/>
            <ac:picMk id="9" creationId="{56A502C0-7223-169A-D72D-1F9CF8D024F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BF700-C94E-EF6E-5162-92FBA27C2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4A844D-F67F-C532-2471-47D7FAFB71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A0A324-9376-CE81-3E39-1311552F98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C7569-1DFB-E161-0E28-E24594F865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92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76604-3424-21C1-7F63-5A12BA55B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A7B58D-9083-411A-28EA-BB61195AA9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6C8869-9B8C-3BDE-46BD-E5E9E6DCC9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F1378-5839-00E2-CAA1-B143BEF9AE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9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Epileptic Seizure Recognition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en-US" dirty="0"/>
              <a:t>Data Exploration</a:t>
            </a:r>
          </a:p>
          <a:p>
            <a:r>
              <a:rPr lang="en-US" dirty="0"/>
              <a:t>Cleaning and Sampling</a:t>
            </a:r>
          </a:p>
          <a:p>
            <a:r>
              <a:rPr lang="en-US" dirty="0"/>
              <a:t>Data Exploration Insights</a:t>
            </a:r>
          </a:p>
          <a:p>
            <a:r>
              <a:rPr lang="en-US" dirty="0"/>
              <a:t>ML Techniques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dirty="0"/>
              <a:t>Data set is composed of 11,500 samples of labeled EEG signal data. </a:t>
            </a:r>
          </a:p>
          <a:p>
            <a:pPr lvl="1"/>
            <a:r>
              <a:rPr lang="en-US" dirty="0"/>
              <a:t>Each sample consists of 179 time-series EEG signal readings for 1 second timeframe and 1 unused column (to be dropped).</a:t>
            </a:r>
          </a:p>
          <a:p>
            <a:pPr lvl="1"/>
            <a:r>
              <a:rPr lang="en-US" dirty="0"/>
              <a:t>Although the samples have 5 possible labels, for this project we are only considering 1=Seizure Activity, 0=Non-Seizure Activity. </a:t>
            </a:r>
          </a:p>
          <a:p>
            <a:pPr lvl="1"/>
            <a:r>
              <a:rPr lang="en-US" dirty="0"/>
              <a:t>There are 2,300 Seizure (1-label) records and 9,200 Non-Seizure (0-label) records. 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F512E-C1EF-3D64-18B5-037FFD2B0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ECEF-449A-249A-570F-4EDCD4215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Cleaning and Sampling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8C121-F158-95B6-FF30-7791B02EE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There are no missing values in this dataset, so no missing-data techniques are required</a:t>
            </a:r>
          </a:p>
          <a:p>
            <a:pPr lvl="1"/>
            <a:r>
              <a:rPr lang="en-US" dirty="0"/>
              <a:t>EEG signal data varies substantially in magnitude between Seizure and Non-Seizure samples so data normalization will be required.</a:t>
            </a:r>
          </a:p>
          <a:p>
            <a:pPr lvl="1"/>
            <a:r>
              <a:rPr lang="en-US" dirty="0"/>
              <a:t>Since the data set only has mild imbalance (2,900 out of 11,500  - 20% minority class), imbalanced dataset techniques </a:t>
            </a:r>
            <a:r>
              <a:rPr lang="en-US"/>
              <a:t>will not be </a:t>
            </a:r>
            <a:r>
              <a:rPr lang="en-US" dirty="0"/>
              <a:t>required.</a:t>
            </a:r>
          </a:p>
          <a:p>
            <a:pPr lvl="1"/>
            <a:r>
              <a:rPr lang="en-US" dirty="0"/>
              <a:t>Data set will be stratified split into 60% training, 20% validation and 20% test subsets.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689C122-AF61-112E-BEB7-63297D30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9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267E-B765-D68F-968F-096D890F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Insights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7F587-F0C8-BA7D-22EA-8EB8E0AA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3367EC-F890-BAEC-694C-48D8206146D0}"/>
              </a:ext>
            </a:extLst>
          </p:cNvPr>
          <p:cNvSpPr txBox="1"/>
          <p:nvPr/>
        </p:nvSpPr>
        <p:spPr>
          <a:xfrm>
            <a:off x="991312" y="2389537"/>
            <a:ext cx="7913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following two plots show clear differences between the amplitudes of EEG signals for 5 samples of each category during a Non-Seizure and a Seizure recording event. These differences will be leveraged in the ML classification algorithms we employ.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905112-6599-57D7-271A-F739E987B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972" y="3103491"/>
            <a:ext cx="7913406" cy="33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F92DE-CAA8-E807-F19E-CD9576BBB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A0BD-5A6F-44BB-04C8-B523A20F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Insights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3581A-96E2-E96F-A7B4-A21A65B1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D23822-918D-EB1D-A24E-8C6202BE5E71}"/>
              </a:ext>
            </a:extLst>
          </p:cNvPr>
          <p:cNvSpPr txBox="1"/>
          <p:nvPr/>
        </p:nvSpPr>
        <p:spPr>
          <a:xfrm>
            <a:off x="991312" y="2389537"/>
            <a:ext cx="7913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plot below for Seizure event signals shows a much wider range of EEG amplitudes.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5D510C-CF43-C47F-5965-C7ADBC932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42" y="2687160"/>
            <a:ext cx="7641946" cy="39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47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96459-70C6-2C9C-2DB1-08A0C9A56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8E40-8F4B-D3AB-FB8C-37AA0B81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Insights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272F9-49DD-8A57-B575-99643D01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38399F-96B3-FBEF-DD83-97FF2391FFB4}"/>
              </a:ext>
            </a:extLst>
          </p:cNvPr>
          <p:cNvSpPr txBox="1"/>
          <p:nvPr/>
        </p:nvSpPr>
        <p:spPr>
          <a:xfrm>
            <a:off x="991312" y="2389537"/>
            <a:ext cx="7913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box plot below shows the amplitude distribution of EEG signals during a Non-Seizure (left) and a Seizure recording (right). Clearly, the amplitude distributions are different, and this distinction will be exploited in the ML algorithms we choose.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174C86-8DCD-4A8C-1AC0-6FEB09E0F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888" y="3128201"/>
            <a:ext cx="3414196" cy="330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27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C49B9-7B45-F670-7B8B-121BEA829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10EB-1161-FF1E-B39B-16E608A0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Insights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BC1B3-E622-2679-2510-4E158C81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92E4B6-00C4-9B53-3317-4FF2A33CFBE1}"/>
              </a:ext>
            </a:extLst>
          </p:cNvPr>
          <p:cNvSpPr txBox="1"/>
          <p:nvPr/>
        </p:nvSpPr>
        <p:spPr>
          <a:xfrm>
            <a:off x="991312" y="2389537"/>
            <a:ext cx="7913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kernel density plot below also shows the probability density function of the EEG signal amplitudes for the 2 classes. Clearly, Seizure events are marked are widely distributed and have a much wider range.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066582-4D60-BDD9-1384-CA46D1900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041" y="3128201"/>
            <a:ext cx="6835677" cy="332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68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FA221-009C-AB8B-C47B-3A95FE74A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ADCE-1383-F2DB-3E89-A02CE412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57495-C46C-B523-35BC-2B42259ED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b="1" dirty="0" err="1"/>
              <a:t>XGBoost</a:t>
            </a:r>
            <a:r>
              <a:rPr lang="en-US" dirty="0"/>
              <a:t> – An optimized gradient boosting machine learning algorithm designed for speed and performance, often used for classification and regression tasks.</a:t>
            </a:r>
          </a:p>
          <a:p>
            <a:pPr lvl="1"/>
            <a:r>
              <a:rPr lang="en-US" b="1" dirty="0" err="1"/>
              <a:t>TabNet</a:t>
            </a:r>
            <a:r>
              <a:rPr lang="en-US" dirty="0"/>
              <a:t> - A deep learning algorithm designed for tabular data that uses sequential attention to select features at each decision step, enabling interpretability and high performance on structured data tasks</a:t>
            </a:r>
          </a:p>
          <a:p>
            <a:pPr lvl="1"/>
            <a:r>
              <a:rPr lang="en-US" b="1" dirty="0"/>
              <a:t>Random Forest</a:t>
            </a:r>
            <a:r>
              <a:rPr lang="en-US" dirty="0"/>
              <a:t> - An ensemble learning algorithm that constructs multiple decision trees during training and outputs the mode of their predictions for classification or the mean for regression tasks</a:t>
            </a:r>
          </a:p>
          <a:p>
            <a:pPr lvl="1"/>
            <a:r>
              <a:rPr lang="en-US" b="1" dirty="0"/>
              <a:t>1D-Convolutional Neural Network</a:t>
            </a:r>
            <a:r>
              <a:rPr lang="en-US" dirty="0"/>
              <a:t> - A deep learning algorithm that applies convolutional operations to one-dimensional data, such as time series or sequences, to automatically learn and extract features for tasks like classification and regression.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C96FB44-6AA6-083C-15C4-1CB4B255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5247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{C927B7A4-76C2-46FA-866D-545E1332384D}tf67328976_win32</Template>
  <TotalTime>210</TotalTime>
  <Words>462</Words>
  <Application>Microsoft Office PowerPoint</Application>
  <PresentationFormat>Widescreen</PresentationFormat>
  <Paragraphs>44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Custom</vt:lpstr>
      <vt:lpstr>Epileptic Seizure Recognition</vt:lpstr>
      <vt:lpstr>Contents</vt:lpstr>
      <vt:lpstr>Data Exploration</vt:lpstr>
      <vt:lpstr>Cleaning and Sampling</vt:lpstr>
      <vt:lpstr>Data Exploration Insights</vt:lpstr>
      <vt:lpstr>Data Exploration Insights</vt:lpstr>
      <vt:lpstr>Data Exploration Insights</vt:lpstr>
      <vt:lpstr>Data Exploration Insights</vt:lpstr>
      <vt:lpstr>Machine Learning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Gabor</dc:creator>
  <cp:lastModifiedBy>Sam Gabor</cp:lastModifiedBy>
  <cp:revision>1</cp:revision>
  <dcterms:created xsi:type="dcterms:W3CDTF">2024-11-07T14:40:16Z</dcterms:created>
  <dcterms:modified xsi:type="dcterms:W3CDTF">2024-11-11T16:39:02Z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