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b3b0fe7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b3b0fe7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b3b0fe7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b3b0fe7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eb3b0fe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eb3b0fe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b3b0fe7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b3b0fe7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b3b0fe7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b3b0fe7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eb3b0fe7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eb3b0fe7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eb3b0fe7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eb3b0fe7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eb3b0fe7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eb3b0fe7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3ac997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3ac997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b3b0fe7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eb3b0fe7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1063/1.218157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Relationship Id="rId4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Classical dynamics on a NN-interpolated PES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 Marulanda-Bran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[1] Gloria E </a:t>
            </a:r>
            <a:r>
              <a:rPr lang="es"/>
              <a:t>Moyano, Seth A Jones and Michael A Collins. J</a:t>
            </a:r>
            <a:r>
              <a:rPr lang="es"/>
              <a:t> Chem. Phys. 124, 12, 124-318 (2006).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https://doi.org/10.1063/1.2181571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Simulations of molecular systems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Simulate how a molecular process (e.g. a chemical reactions, in general molecular dynamics) develops.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How?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Quantum, in principle (quite expensive however). Solve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Semiclassical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Classical (much cheaper but rough assumptions) Solve   </a:t>
            </a:r>
            <a:r>
              <a:rPr b="1" lang="e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ma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799" y="3063050"/>
            <a:ext cx="1820875" cy="8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Classical dynamics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2046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 need to solve Newton’s equation </a:t>
            </a:r>
            <a:r>
              <a:rPr lang="es" sz="2200">
                <a:solidFill>
                  <a:srgbClr val="000000"/>
                </a:solidFill>
              </a:rPr>
              <a:t>F=ma </a:t>
            </a:r>
            <a:r>
              <a:rPr lang="es"/>
              <a:t>for our system: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Assume atoms are hard spheres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They are in a force field (interactions)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The problem now reduces to find this force field!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Use some standard electronic structure methods (here, HF / cc-pVDZ)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100" y="1800972"/>
            <a:ext cx="1231900" cy="11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Force field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HF/cc-pVDZ although cheap for a ES method, is pretty expensive for a MD simulation.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We better interpolate a PES with few points.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NN: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00" y="3286125"/>
            <a:ext cx="35052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080000" y="3286125"/>
            <a:ext cx="3340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Trained on 2000 points, get a val_loss of 0.0028 Hartree (~1.757 kcal/mol)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Chemical accuracy is 1 kcal/mol 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Moyano et. al. got 1.2 kcal/mol on test using other interp. method. [1]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 (PES slice)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902200" y="1919075"/>
            <a:ext cx="3791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is a representative reaction: Isomerization between the two lowest energy states.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Results are good BUT weird shape at some points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1919063"/>
            <a:ext cx="40005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Side note: Gradients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0950" y="1870050"/>
            <a:ext cx="8222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input to the NN are the inverse of the distances (1/R), but for MD we need the cartesian coords.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We calculate the gradient with the following function in TF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8" y="3446563"/>
            <a:ext cx="58578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 (trajectories)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376500" y="3624050"/>
            <a:ext cx="23910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Ground state, x</a:t>
            </a:r>
            <a:r>
              <a:rPr baseline="-25000" lang="es"/>
              <a:t>0</a:t>
            </a:r>
            <a:r>
              <a:rPr lang="es"/>
              <a:t>’ = 0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300" y="1804763"/>
            <a:ext cx="3343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 (trajectories)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648100" y="1652375"/>
            <a:ext cx="38697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HCO + H collision, v</a:t>
            </a:r>
            <a:r>
              <a:rPr baseline="-25000" lang="es"/>
              <a:t>0</a:t>
            </a:r>
            <a:r>
              <a:rPr lang="es"/>
              <a:t> = 12000 m/s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966" y="2235275"/>
            <a:ext cx="2996708" cy="23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550" y="2235275"/>
            <a:ext cx="2932957" cy="23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260975" y="4029075"/>
            <a:ext cx="2679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HF (real gradients)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063550" y="4203700"/>
            <a:ext cx="2724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NN gradients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next?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Use more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Sample from the trajectories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Try to reproduce published results (such as [1])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