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6" autoAdjust="0"/>
    <p:restoredTop sz="94673" autoAdjust="0"/>
  </p:normalViewPr>
  <p:slideViewPr>
    <p:cSldViewPr>
      <p:cViewPr>
        <p:scale>
          <a:sx n="100" d="100"/>
          <a:sy n="100" d="100"/>
        </p:scale>
        <p:origin x="-1392" y="-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29F8-1E0A-470D-A6C5-5E14D3F29AA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29F8-1E0A-470D-A6C5-5E14D3F29AAF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2F741-8A75-4D19-978A-CB8BAB1072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66800" y="1066800"/>
            <a:ext cx="51514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       ENGINEERING   </a:t>
            </a:r>
            <a:r>
              <a:rPr lang="en-US" altLang="ja-JP" sz="1100" b="1" dirty="0">
                <a:solidFill>
                  <a:srgbClr val="FFFFFF"/>
                </a:solidFill>
                <a:latin typeface="Times New Roman" pitchFamily="18" charset="0"/>
                <a:ea typeface="MS Mincho" pitchFamily="49" charset="-128"/>
                <a:cs typeface="Arial" pitchFamily="34" charset="0"/>
              </a:rPr>
              <a:t> </a:t>
            </a:r>
            <a:r>
              <a:rPr lang="en-US" altLang="ja-JP" sz="1100" b="1" dirty="0" smtClean="0">
                <a:solidFill>
                  <a:srgbClr val="FFFFFF"/>
                </a:solidFill>
                <a:latin typeface="Times New Roman" pitchFamily="18" charset="0"/>
                <a:ea typeface="MS Mincho" pitchFamily="49" charset="-128"/>
                <a:cs typeface="Arial" pitchFamily="34" charset="0"/>
              </a:rPr>
              <a:t>   </a:t>
            </a:r>
            <a:r>
              <a:rPr kumimoji="0" lang="en-US" altLang="ja-JP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STAFFING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en-US" altLang="ja-JP" sz="1100" b="1" dirty="0" smtClean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</a:t>
            </a:r>
            <a:r>
              <a:rPr kumimoji="0" lang="en-US" altLang="ja-JP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COMPANY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en-US" altLang="ja-JP" sz="1100" b="1" dirty="0" smtClean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</a:t>
            </a:r>
            <a:r>
              <a:rPr kumimoji="0" lang="en-US" altLang="ja-JP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CONTACT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364907" cy="889686"/>
          </a:xfrm>
          <a:prstGeom prst="rect">
            <a:avLst/>
          </a:prstGeom>
          <a:noFill/>
        </p:spPr>
      </p:pic>
      <p:pic>
        <p:nvPicPr>
          <p:cNvPr id="1031" name="Picture 7" descr="J:\temp banner 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447800"/>
            <a:ext cx="6858000" cy="1752600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3200400"/>
            <a:ext cx="6858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2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Complete product design and manufacturing solutions from concept through build.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Design Resource provides robust, innovative engineering services to help you grow and achieve your goals.</a:t>
            </a:r>
            <a:endParaRPr kumimoji="0" lang="en-US" sz="105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38200" y="8305800"/>
            <a:ext cx="5151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| ENGINEERING | STAFFING | COMPANY | CONTACT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© 2019 DESIGN RESOURCE, INC.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100" b="1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" name="Picture 21" descr="Image result for SOLIDWORKS LOGO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7467600"/>
            <a:ext cx="700473" cy="69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Image result for CREO LOGO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46" y="7620000"/>
            <a:ext cx="1342837" cy="58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Text Box 2"/>
          <p:cNvSpPr txBox="1">
            <a:spLocks noChangeArrowheads="1"/>
          </p:cNvSpPr>
          <p:nvPr/>
        </p:nvSpPr>
        <p:spPr bwMode="auto">
          <a:xfrm>
            <a:off x="152400" y="4419600"/>
            <a:ext cx="2209799" cy="2344737"/>
          </a:xfrm>
          <a:prstGeom prst="rect">
            <a:avLst/>
          </a:prstGeom>
          <a:solidFill>
            <a:srgbClr val="FFFFF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400" b="1" i="0" u="none" strike="noStrike" cap="none" normalizeH="0" baseline="0" dirty="0" smtClean="0">
              <a:ln>
                <a:noFill/>
              </a:ln>
              <a:solidFill>
                <a:srgbClr val="984806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none" strike="noStrike" cap="none" normalizeH="0" baseline="0" dirty="0" smtClean="0">
                <a:ln>
                  <a:noFill/>
                </a:ln>
                <a:solidFill>
                  <a:srgbClr val="984806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Tooling and Fixture Design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We provide unique and robust solutions for difficult </a:t>
            </a:r>
            <a:r>
              <a:rPr kumimoji="0" lang="en-US" altLang="ja-JP" sz="12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fixturing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 and assembly challenges. We specialize in precision medical and high tech tooling solutions including</a:t>
            </a:r>
            <a:r>
              <a:rPr kumimoji="0" lang="en-US" altLang="ja-JP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 laser and RSW weld tooling.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.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438400" y="4419600"/>
            <a:ext cx="2057399" cy="2343150"/>
          </a:xfrm>
          <a:prstGeom prst="rect">
            <a:avLst/>
          </a:prstGeom>
          <a:solidFill>
            <a:srgbClr val="FFFFF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400" b="1" i="0" u="none" strike="noStrike" cap="none" normalizeH="0" baseline="0" dirty="0" smtClean="0">
              <a:ln>
                <a:noFill/>
              </a:ln>
              <a:solidFill>
                <a:srgbClr val="984806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none" strike="noStrike" cap="none" normalizeH="0" baseline="0" dirty="0" smtClean="0">
                <a:ln>
                  <a:noFill/>
                </a:ln>
                <a:solidFill>
                  <a:srgbClr val="984806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Manufacturing Engineering and Machine Design</a:t>
            </a:r>
            <a:endParaRPr kumimoji="0" lang="en-US" altLang="ja-JP" sz="1400" b="1" i="0" u="none" strike="noStrike" cap="none" normalizeH="0" baseline="0" dirty="0" smtClean="0">
              <a:ln>
                <a:noFill/>
              </a:ln>
              <a:solidFill>
                <a:srgbClr val="984806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We develop and build specialty machines to help our customers achieve</a:t>
            </a:r>
            <a:r>
              <a:rPr kumimoji="0" lang="en-US" altLang="ja-JP" sz="1200" b="0" i="0" u="none" strike="noStrike" cap="none" normalizeH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 their manufacturing goals, </a:t>
            </a: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including automation and full controls integration.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572000" y="4419600"/>
            <a:ext cx="2162175" cy="2343150"/>
          </a:xfrm>
          <a:prstGeom prst="rect">
            <a:avLst/>
          </a:prstGeom>
          <a:solidFill>
            <a:srgbClr val="FFFFFF"/>
          </a:solidFill>
          <a:ln w="9525">
            <a:solidFill>
              <a:srgbClr val="BFBFB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400" b="1" i="0" u="none" strike="noStrike" cap="none" normalizeH="0" baseline="0" dirty="0" smtClean="0">
              <a:ln>
                <a:noFill/>
              </a:ln>
              <a:solidFill>
                <a:srgbClr val="984806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400" b="1" i="0" u="none" strike="noStrike" cap="none" normalizeH="0" baseline="0" dirty="0" smtClean="0">
                <a:ln>
                  <a:noFill/>
                </a:ln>
                <a:solidFill>
                  <a:srgbClr val="984806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Product Development</a:t>
            </a:r>
            <a:endParaRPr kumimoji="0" lang="en-US" altLang="ja-JP" sz="1400" b="1" i="0" u="none" strike="noStrike" cap="none" normalizeH="0" baseline="0" dirty="0" smtClean="0">
              <a:ln>
                <a:noFill/>
              </a:ln>
              <a:solidFill>
                <a:srgbClr val="984806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From concept through prototype, our team will work with you bring your product to market using a streamlined, efficient approach.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C:\Users\dri\Desktop\Images\manufacturing_03.jpg"/>
          <p:cNvPicPr/>
          <p:nvPr/>
        </p:nvPicPr>
        <p:blipFill>
          <a:blip r:embed="rId7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0"/>
            <a:ext cx="1754660" cy="1087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C:\Users\dri\Desktop\placement.JPG"/>
          <p:cNvPicPr/>
          <p:nvPr/>
        </p:nvPicPr>
        <p:blipFill>
          <a:blip r:embed="rId8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b="25815"/>
          <a:stretch>
            <a:fillRect/>
          </a:stretch>
        </p:blipFill>
        <p:spPr bwMode="auto">
          <a:xfrm>
            <a:off x="2590800" y="3429000"/>
            <a:ext cx="1676400" cy="1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dri\Desktop\photovolt.JPG"/>
          <p:cNvPicPr/>
          <p:nvPr/>
        </p:nvPicPr>
        <p:blipFill>
          <a:blip r:embed="rId9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5263" b="5263"/>
          <a:stretch>
            <a:fillRect/>
          </a:stretch>
        </p:blipFill>
        <p:spPr bwMode="auto">
          <a:xfrm>
            <a:off x="4876800" y="3429000"/>
            <a:ext cx="1611086" cy="129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roup 30"/>
          <p:cNvGrpSpPr/>
          <p:nvPr/>
        </p:nvGrpSpPr>
        <p:grpSpPr>
          <a:xfrm>
            <a:off x="685800" y="6705600"/>
            <a:ext cx="1143000" cy="276999"/>
            <a:chOff x="685800" y="6705600"/>
            <a:chExt cx="1143000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Learn More 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1573772" y="6818359"/>
              <a:ext cx="153838" cy="7620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95600" y="6705600"/>
            <a:ext cx="1143000" cy="276999"/>
            <a:chOff x="685800" y="6705600"/>
            <a:chExt cx="1143000" cy="276999"/>
          </a:xfrm>
        </p:grpSpPr>
        <p:sp>
          <p:nvSpPr>
            <p:cNvPr id="35" name="TextBox 34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Learn More 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6" name="Right Arrow 35"/>
            <p:cNvSpPr/>
            <p:nvPr/>
          </p:nvSpPr>
          <p:spPr>
            <a:xfrm>
              <a:off x="1573772" y="6818359"/>
              <a:ext cx="153838" cy="7620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29200" y="6705600"/>
            <a:ext cx="1143000" cy="276999"/>
            <a:chOff x="685800" y="6705600"/>
            <a:chExt cx="1143000" cy="276999"/>
          </a:xfrm>
        </p:grpSpPr>
        <p:sp>
          <p:nvSpPr>
            <p:cNvPr id="38" name="TextBox 37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Learn More 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9" name="Right Arrow 38"/>
            <p:cNvSpPr/>
            <p:nvPr/>
          </p:nvSpPr>
          <p:spPr>
            <a:xfrm>
              <a:off x="1573772" y="6818359"/>
              <a:ext cx="153838" cy="7620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286000" y="304800"/>
            <a:ext cx="314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 driven. Quality sustained.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486400" y="381000"/>
            <a:ext cx="1066800" cy="276999"/>
            <a:chOff x="685800" y="6705600"/>
            <a:chExt cx="1143000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Contact us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Right Arrow 43"/>
            <p:cNvSpPr/>
            <p:nvPr/>
          </p:nvSpPr>
          <p:spPr>
            <a:xfrm>
              <a:off x="1573772" y="6818359"/>
              <a:ext cx="102628" cy="45719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066800" y="1066800"/>
            <a:ext cx="51514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       ENGINEERING   </a:t>
            </a:r>
            <a:r>
              <a:rPr lang="en-US" altLang="ja-JP" sz="1100" b="1" dirty="0">
                <a:solidFill>
                  <a:srgbClr val="FFFFFF"/>
                </a:solidFill>
                <a:latin typeface="Times New Roman" pitchFamily="18" charset="0"/>
                <a:ea typeface="MS Mincho" pitchFamily="49" charset="-128"/>
                <a:cs typeface="Arial" pitchFamily="34" charset="0"/>
              </a:rPr>
              <a:t> </a:t>
            </a:r>
            <a:r>
              <a:rPr lang="en-US" altLang="ja-JP" sz="1100" b="1" dirty="0" smtClean="0">
                <a:solidFill>
                  <a:srgbClr val="FFFFFF"/>
                </a:solidFill>
                <a:latin typeface="Times New Roman" pitchFamily="18" charset="0"/>
                <a:ea typeface="MS Mincho" pitchFamily="49" charset="-128"/>
                <a:cs typeface="Arial" pitchFamily="34" charset="0"/>
              </a:rPr>
              <a:t>   </a:t>
            </a:r>
            <a:r>
              <a:rPr kumimoji="0" lang="en-US" altLang="ja-JP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STAFFING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en-US" altLang="ja-JP" sz="1100" b="1" dirty="0" smtClean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</a:t>
            </a:r>
            <a:r>
              <a:rPr kumimoji="0" lang="en-US" altLang="ja-JP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COMPANY</a:t>
            </a:r>
            <a:r>
              <a:rPr lang="en-US" altLang="ja-JP" sz="1100" b="1" dirty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</a:t>
            </a:r>
            <a:r>
              <a:rPr lang="en-US" altLang="ja-JP" sz="1100" b="1" dirty="0" smtClean="0">
                <a:solidFill>
                  <a:srgbClr val="FFFFFF"/>
                </a:solidFill>
                <a:latin typeface="Calibri" pitchFamily="34" charset="0"/>
                <a:ea typeface="MS Mincho" pitchFamily="49" charset="-128"/>
                <a:cs typeface="Arial" pitchFamily="34" charset="0"/>
              </a:rPr>
              <a:t>        </a:t>
            </a:r>
            <a:r>
              <a:rPr kumimoji="0" lang="en-US" altLang="ja-JP" sz="11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CONTACT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0"/>
            <a:ext cx="12192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364907" cy="889686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0" y="2362200"/>
            <a:ext cx="6858000" cy="25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38200" y="8305800"/>
            <a:ext cx="51514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HOME | ENGINEERING | STAFFING | COMPANY | CONTACT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© 2019 DESIGN RESOURCE, INC.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ja-JP" sz="1100" b="1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-2209800" y="5334000"/>
            <a:ext cx="1143000" cy="276999"/>
            <a:chOff x="685800" y="6705600"/>
            <a:chExt cx="1143000" cy="276999"/>
          </a:xfrm>
        </p:grpSpPr>
        <p:sp>
          <p:nvSpPr>
            <p:cNvPr id="27" name="TextBox 26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2">
                      <a:lumMod val="75000"/>
                    </a:schemeClr>
                  </a:solidFill>
                </a:rPr>
                <a:t>Learn More </a:t>
              </a:r>
              <a:endParaRPr lang="en-US" sz="1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1573772" y="6818359"/>
              <a:ext cx="153838" cy="76200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362200" y="304800"/>
            <a:ext cx="3142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 driven. Quality sustained.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1447800"/>
            <a:ext cx="6858000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586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28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Manufacturing Engineering</a:t>
            </a: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143000" y="2514600"/>
            <a:ext cx="4803775" cy="768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1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Complete turnkey manufacturing solutions to bring your project from initial concept through final build.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04800" y="3200400"/>
            <a:ext cx="2909888" cy="4648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Machine design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Intermittent or continuous motion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Motion control systems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Work cells or lines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Material handling</a:t>
            </a:r>
            <a:endParaRPr kumimoji="0" lang="en-US" altLang="ja-JP" sz="12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Control system layout and design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Safety enclosures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PLC programming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Tooling and Fixtures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SzTx/>
              <a:buFont typeface="Symbol" pitchFamily="18" charset="2"/>
              <a:buChar char="·"/>
              <a:tabLst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Robust solutions for the toughest positioning and assembly problems.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Clean room tooling (medical and high tech)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SzTx/>
              <a:buFont typeface="Symbol" pitchFamily="18" charset="2"/>
              <a:buChar char="·"/>
              <a:tabLst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Assembly tooling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RSW tooling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Laser Weld tooling</a:t>
            </a:r>
          </a:p>
          <a:p>
            <a:pPr lvl="1" fontAlgn="base">
              <a:spcBef>
                <a:spcPct val="0"/>
              </a:spcBef>
              <a:spcAft>
                <a:spcPts val="400"/>
              </a:spcAft>
              <a:buClr>
                <a:srgbClr val="595959"/>
              </a:buClr>
              <a:buFont typeface="Symbol" pitchFamily="18" charset="2"/>
              <a:buChar char="·"/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Inspection tooling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Mechanism Design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Process and manufacturing equipment</a:t>
            </a:r>
            <a:endParaRPr kumimoji="0" lang="en-US" altLang="ja-JP" sz="1200" b="1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Times New Roman" pitchFamily="18" charset="0"/>
              <a:ea typeface="MS Mincho" pitchFamily="49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itchFamily="34" charset="0"/>
                <a:ea typeface="MS Mincho" pitchFamily="49" charset="-128"/>
                <a:cs typeface="Arial" pitchFamily="34" charset="0"/>
              </a:rPr>
              <a:t>Process development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86400" y="381000"/>
            <a:ext cx="1066800" cy="276999"/>
            <a:chOff x="685800" y="6705600"/>
            <a:chExt cx="1143000" cy="276999"/>
          </a:xfrm>
        </p:grpSpPr>
        <p:sp>
          <p:nvSpPr>
            <p:cNvPr id="33" name="TextBox 32"/>
            <p:cNvSpPr txBox="1"/>
            <p:nvPr/>
          </p:nvSpPr>
          <p:spPr>
            <a:xfrm>
              <a:off x="685800" y="6705600"/>
              <a:ext cx="1143000" cy="27699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6">
                      <a:lumMod val="50000"/>
                    </a:schemeClr>
                  </a:solidFill>
                </a:rPr>
                <a:t>Contact us</a:t>
              </a:r>
              <a:endParaRPr lang="en-US" sz="12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1573772" y="6818359"/>
              <a:ext cx="102628" cy="45719"/>
            </a:xfrm>
            <a:prstGeom prst="right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3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505200"/>
            <a:ext cx="2455041" cy="3668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260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family</dc:creator>
  <cp:lastModifiedBy>family</cp:lastModifiedBy>
  <cp:revision>14</cp:revision>
  <dcterms:created xsi:type="dcterms:W3CDTF">2019-02-23T14:55:03Z</dcterms:created>
  <dcterms:modified xsi:type="dcterms:W3CDTF">2019-02-23T16:37:19Z</dcterms:modified>
</cp:coreProperties>
</file>