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BRAR: Bipedal Robotic Arm Runner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A OpenGL-based game utilizing methods from controls and collision detection, built from the ground up.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by Doncey Albin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donceykong</cp:lastModifiedBy>
  <cp:revision>10</cp:revision>
  <dcterms:created xsi:type="dcterms:W3CDTF">2023-12-09T09:34:16Z</dcterms:created>
  <dcterms:modified xsi:type="dcterms:W3CDTF">2023-12-09T09:34:16Z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1033-11.1.0.11704</vt:lpwstr>
  </property>
  <property fmtid="{D5CDD505-2E9C-101B-9397-08002B2CF9AE}" pid="3" name="ICV">
    <vt:lpwstr/>
  </property>
</Properties>
</file>