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231775"/>
            <a:ext cx="11583035" cy="65151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446020" y="353060"/>
            <a:ext cx="8386445" cy="6071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BD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353060"/>
            <a:ext cx="12126595" cy="682815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7432040" y="353060"/>
            <a:ext cx="3825875" cy="295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braccio_robot"/>
          <p:cNvPicPr>
            <a:picLocks noChangeAspect="1"/>
          </p:cNvPicPr>
          <p:nvPr/>
        </p:nvPicPr>
        <p:blipFill>
          <a:blip r:embed="rId3"/>
          <a:srcRect b="42968"/>
          <a:stretch>
            <a:fillRect/>
          </a:stretch>
        </p:blipFill>
        <p:spPr>
          <a:xfrm>
            <a:off x="6880225" y="581025"/>
            <a:ext cx="4930140" cy="281178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10260" y="1167130"/>
            <a:ext cx="669353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BIPEDAL ROBOTIC ARM RUNNER</a:t>
            </a:r>
            <a:endParaRPr 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44370" y="1952625"/>
            <a:ext cx="4424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 OpenGL-based game by Doncey Albin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231775"/>
            <a:ext cx="11583035" cy="65151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446020" y="353060"/>
            <a:ext cx="8386445" cy="6071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BD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353060"/>
            <a:ext cx="12126595" cy="682815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7432040" y="353060"/>
            <a:ext cx="3825875" cy="295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braccio_robot"/>
          <p:cNvPicPr>
            <a:picLocks noChangeAspect="1"/>
          </p:cNvPicPr>
          <p:nvPr/>
        </p:nvPicPr>
        <p:blipFill>
          <a:blip r:embed="rId3"/>
          <a:srcRect b="42968"/>
          <a:stretch>
            <a:fillRect/>
          </a:stretch>
        </p:blipFill>
        <p:spPr>
          <a:xfrm>
            <a:off x="6880225" y="581025"/>
            <a:ext cx="4930140" cy="2811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donceykong</cp:lastModifiedBy>
  <cp:revision>8</cp:revision>
  <dcterms:created xsi:type="dcterms:W3CDTF">2023-11-09T05:44:36Z</dcterms:created>
  <dcterms:modified xsi:type="dcterms:W3CDTF">2023-11-09T05:44:36Z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