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37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D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2115" y="231775"/>
            <a:ext cx="11583035" cy="6515100"/>
          </a:xfrm>
          <a:prstGeom prst="rect">
            <a:avLst/>
          </a:prstGeom>
        </p:spPr>
      </p:pic>
      <p:sp>
        <p:nvSpPr>
          <p:cNvPr id="4" name="Rectangles 3"/>
          <p:cNvSpPr/>
          <p:nvPr/>
        </p:nvSpPr>
        <p:spPr>
          <a:xfrm>
            <a:off x="2446020" y="353060"/>
            <a:ext cx="8386445" cy="60718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 descr="BD-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760" y="353060"/>
            <a:ext cx="12126595" cy="6828155"/>
          </a:xfrm>
          <a:prstGeom prst="rect">
            <a:avLst/>
          </a:prstGeom>
        </p:spPr>
      </p:pic>
      <p:sp>
        <p:nvSpPr>
          <p:cNvPr id="9" name="Rectangles 8"/>
          <p:cNvSpPr/>
          <p:nvPr/>
        </p:nvSpPr>
        <p:spPr>
          <a:xfrm>
            <a:off x="7432040" y="353060"/>
            <a:ext cx="3825875" cy="29533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1" name="Picture 10" descr="braccio_robot"/>
          <p:cNvPicPr>
            <a:picLocks noChangeAspect="1"/>
          </p:cNvPicPr>
          <p:nvPr/>
        </p:nvPicPr>
        <p:blipFill>
          <a:blip r:embed="rId3"/>
          <a:srcRect b="42968"/>
          <a:stretch>
            <a:fillRect/>
          </a:stretch>
        </p:blipFill>
        <p:spPr>
          <a:xfrm>
            <a:off x="6880225" y="581025"/>
            <a:ext cx="4930140" cy="2811780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810260" y="1167130"/>
            <a:ext cx="6693535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BIPEDAL ROBOTIC ARM RUNNER</a:t>
            </a:r>
            <a:endParaRPr 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1944370" y="1952625"/>
            <a:ext cx="44246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An OpenGL-based game by Doncey Albin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WPS Presentation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SimSun</vt:lpstr>
      <vt:lpstr>Wingdings</vt:lpstr>
      <vt:lpstr>Arial Black</vt:lpstr>
      <vt:lpstr>Microsoft YaHei</vt:lpstr>
      <vt:lpstr>Droid Sans Fallback</vt:lpstr>
      <vt:lpstr>Arial Unicode MS</vt:lpstr>
      <vt:lpstr>SimSun</vt:lpstr>
      <vt:lpstr>SimSun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donceykong</cp:lastModifiedBy>
  <cp:revision>7</cp:revision>
  <dcterms:created xsi:type="dcterms:W3CDTF">2023-11-09T04:19:41Z</dcterms:created>
  <dcterms:modified xsi:type="dcterms:W3CDTF">2023-11-09T04:19:41Z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1033-11.1.0.11704</vt:lpwstr>
  </property>
  <property fmtid="{D5CDD505-2E9C-101B-9397-08002B2CF9AE}" pid="3" name="ICV">
    <vt:lpwstr/>
  </property>
</Properties>
</file>