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BRAR: Bipedal Robotic Arm Runner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CN" sz="2500"/>
              <a:t>A OpenGL-based game utilizing methods from controls, robotics, and collision detection - built from the ground up.   </a:t>
            </a:r>
            <a:endParaRPr lang="en-US" altLang="zh-CN" sz="2500"/>
          </a:p>
          <a:p>
            <a:endParaRPr lang="en-US" altLang="zh-CN" sz="2500"/>
          </a:p>
          <a:p>
            <a:r>
              <a:rPr lang="en-US" altLang="zh-CN" sz="2500"/>
              <a:t>by Doncey Albin</a:t>
            </a:r>
            <a:endParaRPr lang="en-US" altLang="zh-CN"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WPS Presentation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donceykong</cp:lastModifiedBy>
  <cp:revision>12</cp:revision>
  <dcterms:created xsi:type="dcterms:W3CDTF">2023-12-09T09:35:34Z</dcterms:created>
  <dcterms:modified xsi:type="dcterms:W3CDTF">2023-12-09T09:35:34Z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