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8"/>
  </p:notesMasterIdLst>
  <p:handoutMasterIdLst>
    <p:handoutMasterId r:id="rId9"/>
  </p:handoutMasterIdLst>
  <p:sldIdLst>
    <p:sldId id="261" r:id="rId2"/>
    <p:sldId id="256" r:id="rId3"/>
    <p:sldId id="257" r:id="rId4"/>
    <p:sldId id="258" r:id="rId5"/>
    <p:sldId id="259" r:id="rId6"/>
    <p:sldId id="260" r:id="rId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1" autoAdjust="0"/>
    <p:restoredTop sz="94660"/>
  </p:normalViewPr>
  <p:slideViewPr>
    <p:cSldViewPr snapToGrid="0" snapToObjects="1">
      <p:cViewPr varScale="1">
        <p:scale>
          <a:sx n="88" d="100"/>
          <a:sy n="88" d="100"/>
        </p:scale>
        <p:origin x="120" y="150"/>
      </p:cViewPr>
      <p:guideLst/>
    </p:cSldViewPr>
  </p:slideViewPr>
  <p:notesTextViewPr>
    <p:cViewPr>
      <p:scale>
        <a:sx n="1" d="1"/>
        <a:sy n="1" d="1"/>
      </p:scale>
      <p:origin x="0" y="0"/>
    </p:cViewPr>
  </p:notesTextViewPr>
  <p:notesViewPr>
    <p:cSldViewPr snapToGrid="0" snapToObjects="1">
      <p:cViewPr varScale="1">
        <p:scale>
          <a:sx n="79" d="100"/>
          <a:sy n="79"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9214C1-2863-45BA-A7C5-D5EA3C3D4C30}" type="datetimeFigureOut">
              <a:rPr lang="ko-KR" altLang="en-US" smtClean="0"/>
              <a:t>2020-04-14</a:t>
            </a:fld>
            <a:endParaRPr lang="ko-KR" altLang="en-US"/>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3020B9-F693-4639-BB27-7B1AD87C61AA}" type="slidenum">
              <a:rPr lang="ko-KR" altLang="en-US" smtClean="0"/>
              <a:t>‹#›</a:t>
            </a:fld>
            <a:endParaRPr lang="ko-KR" altLang="en-US"/>
          </a:p>
        </p:txBody>
      </p:sp>
    </p:spTree>
    <p:extLst>
      <p:ext uri="{BB962C8B-B14F-4D97-AF65-F5344CB8AC3E}">
        <p14:creationId xmlns:p14="http://schemas.microsoft.com/office/powerpoint/2010/main" val="2846427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563C85-90F6-445D-9B5B-8ABB00FB3043}" type="datetimeFigureOut">
              <a:rPr lang="ko-KR" altLang="en-US" smtClean="0"/>
              <a:t>2020-04-14</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B16B34-ED2F-4269-81E8-097D50C90279}" type="slidenum">
              <a:rPr lang="ko-KR" altLang="en-US" smtClean="0"/>
              <a:t>‹#›</a:t>
            </a:fld>
            <a:endParaRPr lang="ko-KR" altLang="en-US"/>
          </a:p>
        </p:txBody>
      </p:sp>
    </p:spTree>
    <p:extLst>
      <p:ext uri="{BB962C8B-B14F-4D97-AF65-F5344CB8AC3E}">
        <p14:creationId xmlns:p14="http://schemas.microsoft.com/office/powerpoint/2010/main" val="43081756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B16B34-ED2F-4269-81E8-097D50C90279}" type="slidenum">
              <a:rPr lang="ko-KR" altLang="en-US" smtClean="0"/>
              <a:t>2</a:t>
            </a:fld>
            <a:endParaRPr lang="ko-KR" altLang="en-US"/>
          </a:p>
        </p:txBody>
      </p:sp>
    </p:spTree>
    <p:extLst>
      <p:ext uri="{BB962C8B-B14F-4D97-AF65-F5344CB8AC3E}">
        <p14:creationId xmlns:p14="http://schemas.microsoft.com/office/powerpoint/2010/main" val="3106456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14ED09F3-42FA-4000-BA19-9FDED2BD3142}" type="datetimeFigureOut">
              <a:rPr lang="ko-KR" altLang="en-US" smtClean="0"/>
              <a:t>2020-04-14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516471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14ED09F3-42FA-4000-BA19-9FDED2BD3142}" type="datetimeFigureOut">
              <a:rPr lang="ko-KR" altLang="en-US" smtClean="0"/>
              <a:t>2020-04-14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307057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14ED09F3-42FA-4000-BA19-9FDED2BD3142}" type="datetimeFigureOut">
              <a:rPr lang="ko-KR" altLang="en-US" smtClean="0"/>
              <a:t>2020-04-14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3820114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14ED09F3-42FA-4000-BA19-9FDED2BD3142}" type="datetimeFigureOut">
              <a:rPr lang="ko-KR" altLang="en-US" smtClean="0"/>
              <a:t>2020-04-14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1472659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14ED09F3-42FA-4000-BA19-9FDED2BD3142}" type="datetimeFigureOut">
              <a:rPr lang="ko-KR" altLang="en-US" smtClean="0"/>
              <a:t>2020-04-14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1597657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14ED09F3-42FA-4000-BA19-9FDED2BD3142}" type="datetimeFigureOut">
              <a:rPr lang="ko-KR" altLang="en-US" smtClean="0"/>
              <a:t>2020-04-14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2367481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14ED09F3-42FA-4000-BA19-9FDED2BD3142}" type="datetimeFigureOut">
              <a:rPr lang="ko-KR" altLang="en-US" smtClean="0"/>
              <a:t>2020-04-14</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3365079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14ED09F3-42FA-4000-BA19-9FDED2BD3142}" type="datetimeFigureOut">
              <a:rPr lang="ko-KR" altLang="en-US" smtClean="0"/>
              <a:t>2020-04-14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91491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14ED09F3-42FA-4000-BA19-9FDED2BD3142}" type="datetimeFigureOut">
              <a:rPr lang="ko-KR" altLang="en-US" smtClean="0"/>
              <a:t>2020-04-14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1660467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14ED09F3-42FA-4000-BA19-9FDED2BD3142}" type="datetimeFigureOut">
              <a:rPr lang="ko-KR" altLang="en-US" smtClean="0"/>
              <a:t>2020-04-14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3853477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14ED09F3-42FA-4000-BA19-9FDED2BD3142}" type="datetimeFigureOut">
              <a:rPr lang="ko-KR" altLang="en-US" smtClean="0"/>
              <a:t>2020-04-14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1602598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ED09F3-42FA-4000-BA19-9FDED2BD3142}" type="datetimeFigureOut">
              <a:rPr lang="ko-KR" altLang="en-US" smtClean="0"/>
              <a:t>2020-04-14</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2870494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상자 1"/>
          <p:cNvSpPr txBox="1">
            <a:spLocks/>
          </p:cNvSpPr>
          <p:nvPr/>
        </p:nvSpPr>
        <p:spPr>
          <a:xfrm>
            <a:off x="2682421" y="343076"/>
            <a:ext cx="7477760" cy="6341480"/>
          </a:xfrm>
          <a:prstGeom prst="rect">
            <a:avLst/>
          </a:prstGeom>
          <a:noFill/>
          <a:ln w="0" cap="flat" cmpd="sng">
            <a:solidFill>
              <a:srgbClr val="FFFFFF">
                <a:alpha val="100000"/>
              </a:srgbClr>
            </a:solidFill>
            <a:prstDash/>
          </a:ln>
        </p:spPr>
        <p:txBody>
          <a:bodyPr vert="horz" wrap="square" lIns="89535" tIns="46355" rIns="89535" bIns="46355" anchor="t">
            <a:spAutoFit/>
          </a:bodyPr>
          <a:lstStyle/>
          <a:p>
            <a:r>
              <a:rPr lang="en-US" altLang="ko-KR" b="1" dirty="0"/>
              <a:t>[Problem 1] Draw all three types of DFDs for the following system.</a:t>
            </a:r>
            <a:r>
              <a:rPr lang="en-US" altLang="ko-KR" dirty="0"/>
              <a:t> </a:t>
            </a:r>
          </a:p>
          <a:p>
            <a:endParaRPr lang="en-US" altLang="ko-KR" dirty="0"/>
          </a:p>
          <a:p>
            <a:r>
              <a:rPr lang="en-US" altLang="ko-KR" sz="1600" dirty="0"/>
              <a:t>The University Accommodation System The Capital University plans to automate its accommodation system. The accommodation system is directly related with the admission system of the university. </a:t>
            </a:r>
          </a:p>
          <a:p>
            <a:endParaRPr lang="en-US" altLang="ko-KR" sz="1600" dirty="0"/>
          </a:p>
          <a:p>
            <a:r>
              <a:rPr lang="en-US" altLang="ko-KR" sz="1600" dirty="0"/>
              <a:t>In the admission form of the university there is an option for the applicants if they want to avail the university accommodation. If an applicant opts for YES, then there is a separate form to be filled in for the accommodation system. Once the admission process is finalized, the admission system sends the forms of the admitted students who have opted for the university accommodation to the accommodation office along with the merit list. </a:t>
            </a:r>
          </a:p>
          <a:p>
            <a:endParaRPr lang="en-US" altLang="ko-KR" sz="1600" dirty="0"/>
          </a:p>
          <a:p>
            <a:r>
              <a:rPr lang="en-US" altLang="ko-KR" sz="1600" dirty="0"/>
              <a:t>The clerk prepares the list of the interested students, along with the available accommodation and presents it to the warden. Warden decides the allocation of the accommodation based on the room available and the merit of the students. Some single accommodations are also available that are offered to the students at higher positions in merit. </a:t>
            </a:r>
          </a:p>
          <a:p>
            <a:endParaRPr lang="en-US" altLang="ko-KR" sz="1600" dirty="0"/>
          </a:p>
          <a:p>
            <a:r>
              <a:rPr lang="en-US" altLang="ko-KR" sz="1600" dirty="0"/>
              <a:t>Once the rooms have been allocated, the students are asked about the mess options. After this, the vouchers are issued to the students based on the accommodation allotted and the mess option. Students pay the dues in the bank and on producing the slip to the accommodation office; students are allowed to move into the hostel.</a:t>
            </a:r>
            <a:endParaRPr lang="ko-KR" altLang="en-US" sz="1600" dirty="0">
              <a:solidFill>
                <a:schemeClr val="accent1">
                  <a:lumMod val="50000"/>
                  <a:lumOff val="0"/>
                </a:schemeClr>
              </a:solidFill>
              <a:latin typeface="Arial" charset="0"/>
              <a:ea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도형 1"/>
          <p:cNvSpPr>
            <a:spLocks/>
          </p:cNvSpPr>
          <p:nvPr/>
        </p:nvSpPr>
        <p:spPr>
          <a:xfrm>
            <a:off x="1551305" y="1294765"/>
            <a:ext cx="1866900" cy="828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914400" eaLnBrk="1" latinLnBrk="1" hangingPunct="1">
              <a:lnSpc>
                <a:spcPct val="100000"/>
              </a:lnSpc>
              <a:spcBef>
                <a:spcPts val="0"/>
              </a:spcBef>
              <a:spcAft>
                <a:spcPts val="0"/>
              </a:spcAft>
              <a:buFontTx/>
              <a:buNone/>
            </a:pPr>
            <a:r>
              <a:rPr sz="1800">
                <a:latin typeface="맑은 고딕" charset="0"/>
                <a:ea typeface="맑은 고딕" charset="0"/>
              </a:rPr>
              <a:t>applicants</a:t>
            </a:r>
            <a:endParaRPr lang="ko-KR" altLang="en-US" sz="1800">
              <a:latin typeface="맑은 고딕" charset="0"/>
              <a:ea typeface="맑은 고딕" charset="0"/>
            </a:endParaRPr>
          </a:p>
        </p:txBody>
      </p:sp>
      <p:sp>
        <p:nvSpPr>
          <p:cNvPr id="4" name="도형 3"/>
          <p:cNvSpPr>
            <a:spLocks/>
          </p:cNvSpPr>
          <p:nvPr/>
        </p:nvSpPr>
        <p:spPr>
          <a:xfrm>
            <a:off x="5061585" y="2251710"/>
            <a:ext cx="2392045" cy="23920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914400" eaLnBrk="1" latinLnBrk="1" hangingPunct="1">
              <a:lnSpc>
                <a:spcPct val="100000"/>
              </a:lnSpc>
              <a:spcBef>
                <a:spcPts val="0"/>
              </a:spcBef>
              <a:spcAft>
                <a:spcPts val="0"/>
              </a:spcAft>
              <a:buFontTx/>
              <a:buNone/>
            </a:pPr>
            <a:r>
              <a:rPr sz="1600">
                <a:latin typeface="맑은 고딕" charset="0"/>
                <a:ea typeface="맑은 고딕" charset="0"/>
              </a:rPr>
              <a:t>University accommodation system</a:t>
            </a:r>
            <a:endParaRPr lang="ko-KR" altLang="en-US" sz="1600">
              <a:latin typeface="맑은 고딕" charset="0"/>
              <a:ea typeface="맑은 고딕" charset="0"/>
            </a:endParaRPr>
          </a:p>
        </p:txBody>
      </p:sp>
      <p:cxnSp>
        <p:nvCxnSpPr>
          <p:cNvPr id="5" name="도형 4"/>
          <p:cNvCxnSpPr/>
          <p:nvPr/>
        </p:nvCxnSpPr>
        <p:spPr>
          <a:xfrm>
            <a:off x="3592830" y="1738630"/>
            <a:ext cx="1400175" cy="991870"/>
          </a:xfrm>
          <a:prstGeom prst="straightConnector1">
            <a:avLst/>
          </a:prstGeom>
          <a:ln w="6350" cap="flat" cmpd="sng">
            <a:prst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도형 5"/>
          <p:cNvCxnSpPr/>
          <p:nvPr/>
        </p:nvCxnSpPr>
        <p:spPr>
          <a:xfrm flipH="1" flipV="1">
            <a:off x="3522980" y="2298065"/>
            <a:ext cx="1353820" cy="980440"/>
          </a:xfrm>
          <a:prstGeom prst="straightConnector1">
            <a:avLst/>
          </a:prstGeom>
          <a:ln w="6350" cap="flat" cmpd="sng">
            <a:prst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텍스트 상자 6"/>
          <p:cNvSpPr txBox="1">
            <a:spLocks/>
          </p:cNvSpPr>
          <p:nvPr/>
        </p:nvSpPr>
        <p:spPr>
          <a:xfrm rot="2160000">
            <a:off x="3557905" y="1960245"/>
            <a:ext cx="2146935" cy="308610"/>
          </a:xfrm>
          <a:prstGeom prst="rect">
            <a:avLst/>
          </a:prstGeom>
          <a:noFill/>
          <a:ln w="0">
            <a:noFill/>
            <a:prstDash/>
          </a:ln>
        </p:spPr>
        <p:txBody>
          <a:bodyPr vert="horz" wrap="square" lIns="89535" tIns="46355" rIns="89535" bIns="46355" anchor="t">
            <a:spAutoFit/>
          </a:bodyPr>
          <a:lstStyle/>
          <a:p>
            <a:pPr marL="0" indent="0" algn="l" defTabSz="914400" eaLnBrk="1" latinLnBrk="1" hangingPunct="1">
              <a:lnSpc>
                <a:spcPct val="100000"/>
              </a:lnSpc>
              <a:spcBef>
                <a:spcPts val="0"/>
              </a:spcBef>
              <a:spcAft>
                <a:spcPts val="0"/>
              </a:spcAft>
              <a:buFontTx/>
              <a:buNone/>
            </a:pPr>
            <a:r>
              <a:rPr sz="1400">
                <a:latin typeface="맑은 고딕" charset="0"/>
                <a:ea typeface="맑은 고딕" charset="0"/>
              </a:rPr>
              <a:t>Application status</a:t>
            </a:r>
            <a:endParaRPr lang="ko-KR" altLang="en-US" sz="1400">
              <a:latin typeface="맑은 고딕" charset="0"/>
              <a:ea typeface="맑은 고딕" charset="0"/>
            </a:endParaRPr>
          </a:p>
        </p:txBody>
      </p:sp>
      <p:sp>
        <p:nvSpPr>
          <p:cNvPr id="8" name="텍스트 상자 7"/>
          <p:cNvSpPr txBox="1">
            <a:spLocks/>
          </p:cNvSpPr>
          <p:nvPr/>
        </p:nvSpPr>
        <p:spPr>
          <a:xfrm rot="2220000">
            <a:off x="3369945" y="2890520"/>
            <a:ext cx="1355725" cy="308610"/>
          </a:xfrm>
          <a:prstGeom prst="rect">
            <a:avLst/>
          </a:prstGeom>
          <a:noFill/>
          <a:ln w="0" cap="flat" cmpd="sng">
            <a:solidFill>
              <a:srgbClr val="FFFFFF">
                <a:alpha val="100000"/>
              </a:srgbClr>
            </a:solidFill>
            <a:prstDash/>
          </a:ln>
        </p:spPr>
        <p:txBody>
          <a:bodyPr vert="horz" wrap="square" lIns="89535" tIns="46355" rIns="89535" bIns="46355" anchor="t">
            <a:spAutoFit/>
          </a:bodyPr>
          <a:lstStyle/>
          <a:p>
            <a:pPr marL="0" indent="0" algn="l" defTabSz="914400" eaLnBrk="1" latinLnBrk="1" hangingPunct="1">
              <a:lnSpc>
                <a:spcPct val="100000"/>
              </a:lnSpc>
              <a:spcBef>
                <a:spcPts val="0"/>
              </a:spcBef>
              <a:spcAft>
                <a:spcPts val="0"/>
              </a:spcAft>
              <a:buFontTx/>
              <a:buNone/>
            </a:pPr>
            <a:r>
              <a:rPr sz="1400">
                <a:latin typeface="맑은 고딕" charset="0"/>
                <a:ea typeface="맑은 고딕" charset="0"/>
              </a:rPr>
              <a:t>Mess options</a:t>
            </a:r>
            <a:endParaRPr lang="ko-KR" altLang="en-US" sz="1400">
              <a:latin typeface="맑은 고딕" charset="0"/>
              <a:ea typeface="맑은 고딕" charset="0"/>
            </a:endParaRPr>
          </a:p>
        </p:txBody>
      </p:sp>
      <p:sp>
        <p:nvSpPr>
          <p:cNvPr id="9" name="도형 8"/>
          <p:cNvSpPr>
            <a:spLocks/>
          </p:cNvSpPr>
          <p:nvPr/>
        </p:nvSpPr>
        <p:spPr>
          <a:xfrm>
            <a:off x="8936355" y="1296670"/>
            <a:ext cx="1866900" cy="828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914400" eaLnBrk="1" latinLnBrk="1" hangingPunct="1">
              <a:lnSpc>
                <a:spcPct val="100000"/>
              </a:lnSpc>
              <a:spcBef>
                <a:spcPts val="0"/>
              </a:spcBef>
              <a:spcAft>
                <a:spcPts val="0"/>
              </a:spcAft>
              <a:buFontTx/>
              <a:buNone/>
            </a:pPr>
            <a:r>
              <a:rPr sz="1800">
                <a:latin typeface="맑은 고딕" charset="0"/>
                <a:ea typeface="맑은 고딕" charset="0"/>
              </a:rPr>
              <a:t>admission system</a:t>
            </a:r>
            <a:endParaRPr lang="ko-KR" altLang="en-US" sz="1800">
              <a:latin typeface="맑은 고딕" charset="0"/>
              <a:ea typeface="맑은 고딕" charset="0"/>
            </a:endParaRPr>
          </a:p>
        </p:txBody>
      </p:sp>
      <p:cxnSp>
        <p:nvCxnSpPr>
          <p:cNvPr id="10" name="도형 9"/>
          <p:cNvCxnSpPr/>
          <p:nvPr/>
        </p:nvCxnSpPr>
        <p:spPr>
          <a:xfrm flipH="1">
            <a:off x="7488555" y="2007234"/>
            <a:ext cx="1271905" cy="887095"/>
          </a:xfrm>
          <a:prstGeom prst="straightConnector1">
            <a:avLst/>
          </a:prstGeom>
          <a:ln w="6350" cap="flat" cmpd="sng">
            <a:prst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텍스트 상자 11"/>
          <p:cNvSpPr txBox="1">
            <a:spLocks/>
          </p:cNvSpPr>
          <p:nvPr/>
        </p:nvSpPr>
        <p:spPr>
          <a:xfrm rot="19500000">
            <a:off x="7092315" y="1702435"/>
            <a:ext cx="1866900" cy="523875"/>
          </a:xfrm>
          <a:prstGeom prst="rect">
            <a:avLst/>
          </a:prstGeom>
          <a:noFill/>
          <a:ln w="0">
            <a:noFill/>
            <a:prstDash/>
          </a:ln>
        </p:spPr>
        <p:txBody>
          <a:bodyPr vert="horz" wrap="square" lIns="89535" tIns="46355" rIns="89535" bIns="46355" anchor="t">
            <a:spAutoFit/>
          </a:bodyPr>
          <a:lstStyle/>
          <a:p>
            <a:pPr marL="0" indent="0" algn="l" defTabSz="914400" eaLnBrk="1" latinLnBrk="1" hangingPunct="1">
              <a:lnSpc>
                <a:spcPct val="100000"/>
              </a:lnSpc>
              <a:spcBef>
                <a:spcPts val="0"/>
              </a:spcBef>
              <a:spcAft>
                <a:spcPts val="0"/>
              </a:spcAft>
              <a:buFontTx/>
              <a:buNone/>
            </a:pPr>
            <a:r>
              <a:rPr sz="1400">
                <a:latin typeface="맑은 고딕" charset="0"/>
                <a:ea typeface="맑은 고딕" charset="0"/>
              </a:rPr>
              <a:t>admitted students with the merit list</a:t>
            </a:r>
            <a:endParaRPr lang="ko-KR" altLang="en-US" sz="1400">
              <a:latin typeface="맑은 고딕" charset="0"/>
              <a:ea typeface="맑은 고딕" charset="0"/>
            </a:endParaRPr>
          </a:p>
        </p:txBody>
      </p:sp>
      <p:sp>
        <p:nvSpPr>
          <p:cNvPr id="13" name="도형 12"/>
          <p:cNvSpPr>
            <a:spLocks/>
          </p:cNvSpPr>
          <p:nvPr/>
        </p:nvSpPr>
        <p:spPr>
          <a:xfrm>
            <a:off x="1553845" y="5448935"/>
            <a:ext cx="1866900" cy="828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914400" eaLnBrk="1" latinLnBrk="1" hangingPunct="1">
              <a:lnSpc>
                <a:spcPct val="100000"/>
              </a:lnSpc>
              <a:spcBef>
                <a:spcPts val="0"/>
              </a:spcBef>
              <a:spcAft>
                <a:spcPts val="0"/>
              </a:spcAft>
              <a:buFontTx/>
              <a:buNone/>
            </a:pPr>
            <a:r>
              <a:rPr sz="1800">
                <a:latin typeface="맑은 고딕" charset="0"/>
                <a:ea typeface="맑은 고딕" charset="0"/>
              </a:rPr>
              <a:t>The clerk &amp; Warden</a:t>
            </a:r>
            <a:endParaRPr lang="ko-KR" altLang="en-US" sz="1800">
              <a:latin typeface="맑은 고딕" charset="0"/>
              <a:ea typeface="맑은 고딕" charset="0"/>
            </a:endParaRPr>
          </a:p>
        </p:txBody>
      </p:sp>
      <p:sp>
        <p:nvSpPr>
          <p:cNvPr id="14" name="텍스트 상자 13"/>
          <p:cNvSpPr txBox="1">
            <a:spLocks/>
          </p:cNvSpPr>
          <p:nvPr/>
        </p:nvSpPr>
        <p:spPr>
          <a:xfrm rot="19440000">
            <a:off x="3361055" y="4364990"/>
            <a:ext cx="2146935" cy="523875"/>
          </a:xfrm>
          <a:prstGeom prst="rect">
            <a:avLst/>
          </a:prstGeom>
          <a:noFill/>
          <a:ln w="0" cap="flat" cmpd="sng">
            <a:solidFill>
              <a:srgbClr val="FFFFFF">
                <a:alpha val="100000"/>
              </a:srgbClr>
            </a:solidFill>
            <a:prstDash/>
          </a:ln>
        </p:spPr>
        <p:txBody>
          <a:bodyPr vert="horz" wrap="square" lIns="89535" tIns="46355" rIns="89535" bIns="46355" anchor="t">
            <a:spAutoFit/>
          </a:bodyPr>
          <a:lstStyle/>
          <a:p>
            <a:pPr marL="0" indent="0" algn="l" defTabSz="914400" eaLnBrk="1" latinLnBrk="1" hangingPunct="1">
              <a:lnSpc>
                <a:spcPct val="100000"/>
              </a:lnSpc>
              <a:spcBef>
                <a:spcPts val="0"/>
              </a:spcBef>
              <a:spcAft>
                <a:spcPts val="0"/>
              </a:spcAft>
              <a:buFontTx/>
              <a:buNone/>
            </a:pPr>
            <a:r>
              <a:rPr sz="1400">
                <a:latin typeface="맑은 고딕" charset="0"/>
                <a:ea typeface="맑은 고딕" charset="0"/>
              </a:rPr>
              <a:t>allocation of the accommodation</a:t>
            </a:r>
            <a:endParaRPr lang="ko-KR" altLang="en-US" sz="1400">
              <a:latin typeface="맑은 고딕" charset="0"/>
              <a:ea typeface="맑은 고딕" charset="0"/>
            </a:endParaRPr>
          </a:p>
        </p:txBody>
      </p:sp>
      <p:cxnSp>
        <p:nvCxnSpPr>
          <p:cNvPr id="15" name="도형 14"/>
          <p:cNvCxnSpPr/>
          <p:nvPr/>
        </p:nvCxnSpPr>
        <p:spPr>
          <a:xfrm flipV="1">
            <a:off x="3569335" y="4444365"/>
            <a:ext cx="1727200" cy="1260475"/>
          </a:xfrm>
          <a:prstGeom prst="straightConnector1">
            <a:avLst/>
          </a:prstGeom>
          <a:ln w="6350" cap="flat" cmpd="sng">
            <a:prst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도형 15"/>
          <p:cNvSpPr>
            <a:spLocks/>
          </p:cNvSpPr>
          <p:nvPr/>
        </p:nvSpPr>
        <p:spPr>
          <a:xfrm>
            <a:off x="8936355" y="5461000"/>
            <a:ext cx="1866900" cy="828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914400" eaLnBrk="1" latinLnBrk="1" hangingPunct="1">
              <a:lnSpc>
                <a:spcPct val="100000"/>
              </a:lnSpc>
              <a:spcBef>
                <a:spcPts val="0"/>
              </a:spcBef>
              <a:spcAft>
                <a:spcPts val="0"/>
              </a:spcAft>
              <a:buFontTx/>
              <a:buNone/>
            </a:pPr>
            <a:r>
              <a:rPr sz="1800">
                <a:latin typeface="맑은 고딕" charset="0"/>
                <a:ea typeface="맑은 고딕" charset="0"/>
              </a:rPr>
              <a:t>students</a:t>
            </a:r>
            <a:endParaRPr lang="ko-KR" altLang="en-US" sz="1800">
              <a:latin typeface="맑은 고딕" charset="0"/>
              <a:ea typeface="맑은 고딕" charset="0"/>
            </a:endParaRPr>
          </a:p>
        </p:txBody>
      </p:sp>
      <p:cxnSp>
        <p:nvCxnSpPr>
          <p:cNvPr id="17" name="도형 16"/>
          <p:cNvCxnSpPr/>
          <p:nvPr/>
        </p:nvCxnSpPr>
        <p:spPr>
          <a:xfrm>
            <a:off x="7350760" y="4178300"/>
            <a:ext cx="1400175" cy="991870"/>
          </a:xfrm>
          <a:prstGeom prst="straightConnector1">
            <a:avLst/>
          </a:prstGeom>
          <a:ln w="6350" cap="flat" cmpd="sng">
            <a:prst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도형 17"/>
          <p:cNvCxnSpPr/>
          <p:nvPr/>
        </p:nvCxnSpPr>
        <p:spPr>
          <a:xfrm flipH="1" flipV="1">
            <a:off x="7304405" y="4562475"/>
            <a:ext cx="1353820" cy="980440"/>
          </a:xfrm>
          <a:prstGeom prst="straightConnector1">
            <a:avLst/>
          </a:prstGeom>
          <a:ln w="6350" cap="flat" cmpd="sng">
            <a:prst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텍스트 상자 18"/>
          <p:cNvSpPr txBox="1">
            <a:spLocks/>
          </p:cNvSpPr>
          <p:nvPr/>
        </p:nvSpPr>
        <p:spPr>
          <a:xfrm rot="2160000">
            <a:off x="7700645" y="4276090"/>
            <a:ext cx="1049020" cy="308610"/>
          </a:xfrm>
          <a:prstGeom prst="rect">
            <a:avLst/>
          </a:prstGeom>
          <a:noFill/>
          <a:ln w="0" cap="flat" cmpd="sng">
            <a:solidFill>
              <a:srgbClr val="FFFFFF">
                <a:alpha val="100000"/>
              </a:srgbClr>
            </a:solidFill>
            <a:prstDash/>
          </a:ln>
        </p:spPr>
        <p:txBody>
          <a:bodyPr vert="horz" wrap="square" lIns="89535" tIns="46355" rIns="89535" bIns="46355" anchor="t">
            <a:spAutoFit/>
          </a:bodyPr>
          <a:lstStyle/>
          <a:p>
            <a:pPr marL="0" indent="0" algn="l" defTabSz="914400" eaLnBrk="1" latinLnBrk="1" hangingPunct="1">
              <a:lnSpc>
                <a:spcPct val="100000"/>
              </a:lnSpc>
              <a:spcBef>
                <a:spcPts val="0"/>
              </a:spcBef>
              <a:spcAft>
                <a:spcPts val="0"/>
              </a:spcAft>
              <a:buFontTx/>
              <a:buNone/>
            </a:pPr>
            <a:r>
              <a:rPr sz="1400">
                <a:latin typeface="맑은 고딕" charset="0"/>
                <a:ea typeface="맑은 고딕" charset="0"/>
              </a:rPr>
              <a:t>Vouchers </a:t>
            </a:r>
            <a:endParaRPr lang="ko-KR" altLang="en-US" sz="1400">
              <a:latin typeface="맑은 고딕" charset="0"/>
              <a:ea typeface="맑은 고딕" charset="0"/>
            </a:endParaRPr>
          </a:p>
        </p:txBody>
      </p:sp>
      <p:sp>
        <p:nvSpPr>
          <p:cNvPr id="20" name="텍스트 상자 19"/>
          <p:cNvSpPr txBox="1">
            <a:spLocks/>
          </p:cNvSpPr>
          <p:nvPr/>
        </p:nvSpPr>
        <p:spPr>
          <a:xfrm rot="2220000">
            <a:off x="7033895" y="5308600"/>
            <a:ext cx="1593215" cy="523875"/>
          </a:xfrm>
          <a:prstGeom prst="rect">
            <a:avLst/>
          </a:prstGeom>
          <a:noFill/>
          <a:ln w="0" cap="flat" cmpd="sng">
            <a:solidFill>
              <a:srgbClr val="FFFFFF">
                <a:alpha val="100000"/>
              </a:srgbClr>
            </a:solidFill>
            <a:prstDash/>
          </a:ln>
        </p:spPr>
        <p:txBody>
          <a:bodyPr vert="horz" wrap="square" lIns="89535" tIns="46355" rIns="89535" bIns="46355" anchor="t">
            <a:spAutoFit/>
          </a:bodyPr>
          <a:lstStyle/>
          <a:p>
            <a:pPr marL="0" indent="0" algn="l" defTabSz="914400" eaLnBrk="1" latinLnBrk="1" hangingPunct="1">
              <a:lnSpc>
                <a:spcPct val="100000"/>
              </a:lnSpc>
              <a:spcBef>
                <a:spcPts val="0"/>
              </a:spcBef>
              <a:spcAft>
                <a:spcPts val="0"/>
              </a:spcAft>
              <a:buFontTx/>
              <a:buNone/>
            </a:pPr>
            <a:r>
              <a:rPr sz="1400">
                <a:latin typeface="맑은 고딕" charset="0"/>
                <a:ea typeface="맑은 고딕" charset="0"/>
              </a:rPr>
              <a:t>Slip to the accommodation</a:t>
            </a:r>
            <a:endParaRPr lang="ko-KR" altLang="en-US" sz="1400">
              <a:latin typeface="맑은 고딕" charset="0"/>
              <a:ea typeface="맑은 고딕" charset="0"/>
            </a:endParaRPr>
          </a:p>
        </p:txBody>
      </p:sp>
      <p:sp>
        <p:nvSpPr>
          <p:cNvPr id="21" name="텍스트 상자 20"/>
          <p:cNvSpPr txBox="1">
            <a:spLocks/>
          </p:cNvSpPr>
          <p:nvPr/>
        </p:nvSpPr>
        <p:spPr>
          <a:xfrm>
            <a:off x="4933950" y="583565"/>
            <a:ext cx="3091815" cy="493395"/>
          </a:xfrm>
          <a:prstGeom prst="rect">
            <a:avLst/>
          </a:prstGeom>
          <a:noFill/>
          <a:ln w="0">
            <a:noFill/>
            <a:prstDash/>
          </a:ln>
        </p:spPr>
        <p:txBody>
          <a:bodyPr vert="horz" wrap="square" lIns="89535" tIns="46355" rIns="89535" bIns="46355" anchor="t">
            <a:spAutoFit/>
          </a:bodyPr>
          <a:lstStyle/>
          <a:p>
            <a:pPr marL="0" indent="0" algn="l" defTabSz="914400" eaLnBrk="1" latinLnBrk="1" hangingPunct="1">
              <a:lnSpc>
                <a:spcPct val="100000"/>
              </a:lnSpc>
              <a:spcBef>
                <a:spcPts val="0"/>
              </a:spcBef>
              <a:spcAft>
                <a:spcPts val="0"/>
              </a:spcAft>
              <a:buFontTx/>
              <a:buNone/>
            </a:pPr>
            <a:r>
              <a:rPr sz="2600">
                <a:solidFill>
                  <a:srgbClr val="FF0000"/>
                </a:solidFill>
                <a:latin typeface="Arial" charset="0"/>
                <a:ea typeface="Arial" charset="0"/>
              </a:rPr>
              <a:t>Context Diagram</a:t>
            </a:r>
            <a:endParaRPr lang="ko-KR" altLang="en-US" sz="2600">
              <a:solidFill>
                <a:srgbClr val="FF0000"/>
              </a:solidFill>
              <a:latin typeface="Arial" charset="0"/>
              <a:ea typeface="Arial" charset="0"/>
            </a:endParaRPr>
          </a:p>
        </p:txBody>
      </p:sp>
    </p:spTree>
    <p:extLst>
      <p:ext uri="{BB962C8B-B14F-4D97-AF65-F5344CB8AC3E}">
        <p14:creationId xmlns:p14="http://schemas.microsoft.com/office/powerpoint/2010/main" val="922031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상자 1"/>
          <p:cNvSpPr txBox="1">
            <a:spLocks/>
          </p:cNvSpPr>
          <p:nvPr/>
        </p:nvSpPr>
        <p:spPr>
          <a:xfrm>
            <a:off x="4933950" y="583565"/>
            <a:ext cx="3091815" cy="493395"/>
          </a:xfrm>
          <a:prstGeom prst="rect">
            <a:avLst/>
          </a:prstGeom>
          <a:noFill/>
          <a:ln w="0" cap="flat" cmpd="sng">
            <a:solidFill>
              <a:srgbClr val="FFFFFF">
                <a:alpha val="100000"/>
              </a:srgbClr>
            </a:solidFill>
            <a:prstDash/>
          </a:ln>
        </p:spPr>
        <p:txBody>
          <a:bodyPr vert="horz" wrap="square" lIns="89535" tIns="46355" rIns="89535" bIns="46355" anchor="t">
            <a:spAutoFit/>
          </a:bodyPr>
          <a:lstStyle/>
          <a:p>
            <a:pPr marL="0" indent="0" algn="l" defTabSz="914400" eaLnBrk="1" latinLnBrk="1" hangingPunct="1">
              <a:lnSpc>
                <a:spcPct val="100000"/>
              </a:lnSpc>
              <a:spcBef>
                <a:spcPts val="0"/>
              </a:spcBef>
              <a:spcAft>
                <a:spcPts val="0"/>
              </a:spcAft>
              <a:buFontTx/>
              <a:buNone/>
            </a:pPr>
            <a:r>
              <a:rPr sz="2600">
                <a:solidFill>
                  <a:srgbClr val="FF0000"/>
                </a:solidFill>
                <a:latin typeface="Arial" charset="0"/>
                <a:ea typeface="Arial" charset="0"/>
              </a:rPr>
              <a:t>Level 0 Diagram</a:t>
            </a:r>
            <a:endParaRPr lang="ko-KR" altLang="en-US" sz="2600">
              <a:solidFill>
                <a:srgbClr val="FF0000"/>
              </a:solidFill>
              <a:latin typeface="Arial" charset="0"/>
              <a:ea typeface="Arial" charset="0"/>
            </a:endParaRPr>
          </a:p>
        </p:txBody>
      </p:sp>
      <p:sp>
        <p:nvSpPr>
          <p:cNvPr id="3" name="도형 2"/>
          <p:cNvSpPr>
            <a:spLocks/>
          </p:cNvSpPr>
          <p:nvPr/>
        </p:nvSpPr>
        <p:spPr>
          <a:xfrm>
            <a:off x="314960" y="828040"/>
            <a:ext cx="1586865" cy="67754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anchor="ctr">
            <a:noAutofit/>
          </a:bodyPr>
          <a:lstStyle/>
          <a:p>
            <a:pPr marL="0" indent="0" algn="ctr" defTabSz="914400" eaLnBrk="1" latinLnBrk="1" hangingPunct="1">
              <a:lnSpc>
                <a:spcPct val="100000"/>
              </a:lnSpc>
              <a:spcBef>
                <a:spcPts val="0"/>
              </a:spcBef>
              <a:spcAft>
                <a:spcPts val="0"/>
              </a:spcAft>
              <a:buFontTx/>
              <a:buNone/>
            </a:pPr>
            <a:r>
              <a:rPr sz="1600">
                <a:latin typeface="맑은 고딕" charset="0"/>
                <a:ea typeface="맑은 고딕" charset="0"/>
              </a:rPr>
              <a:t>applicants</a:t>
            </a:r>
            <a:endParaRPr lang="ko-KR" altLang="en-US" sz="1600">
              <a:latin typeface="맑은 고딕" charset="0"/>
              <a:ea typeface="맑은 고딕" charset="0"/>
            </a:endParaRPr>
          </a:p>
        </p:txBody>
      </p:sp>
      <p:sp>
        <p:nvSpPr>
          <p:cNvPr id="4" name="도형 3"/>
          <p:cNvSpPr>
            <a:spLocks/>
          </p:cNvSpPr>
          <p:nvPr/>
        </p:nvSpPr>
        <p:spPr>
          <a:xfrm>
            <a:off x="7163435" y="1413510"/>
            <a:ext cx="1866900" cy="79565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anchor="ctr">
            <a:noAutofit/>
          </a:bodyPr>
          <a:lstStyle/>
          <a:p>
            <a:pPr marL="0" indent="0" algn="ctr" defTabSz="914400" eaLnBrk="1" latinLnBrk="1" hangingPunct="1">
              <a:lnSpc>
                <a:spcPct val="100000"/>
              </a:lnSpc>
              <a:spcBef>
                <a:spcPts val="0"/>
              </a:spcBef>
              <a:spcAft>
                <a:spcPts val="0"/>
              </a:spcAft>
              <a:buFontTx/>
              <a:buNone/>
            </a:pPr>
            <a:r>
              <a:rPr sz="1800">
                <a:latin typeface="맑은 고딕" charset="0"/>
                <a:ea typeface="맑은 고딕" charset="0"/>
              </a:rPr>
              <a:t>admission system</a:t>
            </a:r>
            <a:endParaRPr lang="ko-KR" altLang="en-US" sz="1800">
              <a:latin typeface="맑은 고딕" charset="0"/>
              <a:ea typeface="맑은 고딕" charset="0"/>
            </a:endParaRPr>
          </a:p>
        </p:txBody>
      </p:sp>
      <p:sp>
        <p:nvSpPr>
          <p:cNvPr id="5" name="도형 4"/>
          <p:cNvSpPr>
            <a:spLocks/>
          </p:cNvSpPr>
          <p:nvPr/>
        </p:nvSpPr>
        <p:spPr>
          <a:xfrm>
            <a:off x="1364615" y="5553710"/>
            <a:ext cx="1680210" cy="6635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anchor="ctr">
            <a:noAutofit/>
          </a:bodyPr>
          <a:lstStyle/>
          <a:p>
            <a:pPr marL="0" indent="0" algn="ctr" defTabSz="914400" eaLnBrk="1" latinLnBrk="1" hangingPunct="1">
              <a:lnSpc>
                <a:spcPct val="100000"/>
              </a:lnSpc>
              <a:spcBef>
                <a:spcPts val="0"/>
              </a:spcBef>
              <a:spcAft>
                <a:spcPts val="0"/>
              </a:spcAft>
              <a:buFontTx/>
              <a:buNone/>
            </a:pPr>
            <a:r>
              <a:rPr sz="1800">
                <a:latin typeface="맑은 고딕" charset="0"/>
                <a:ea typeface="맑은 고딕" charset="0"/>
              </a:rPr>
              <a:t>Warden</a:t>
            </a:r>
            <a:endParaRPr lang="ko-KR" altLang="en-US" sz="1800">
              <a:latin typeface="맑은 고딕" charset="0"/>
              <a:ea typeface="맑은 고딕" charset="0"/>
            </a:endParaRPr>
          </a:p>
        </p:txBody>
      </p:sp>
      <p:sp>
        <p:nvSpPr>
          <p:cNvPr id="6" name="도형 5"/>
          <p:cNvSpPr>
            <a:spLocks/>
          </p:cNvSpPr>
          <p:nvPr/>
        </p:nvSpPr>
        <p:spPr>
          <a:xfrm>
            <a:off x="9975215" y="3770630"/>
            <a:ext cx="1526540" cy="63944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anchor="ctr">
            <a:noAutofit/>
          </a:bodyPr>
          <a:lstStyle/>
          <a:p>
            <a:pPr marL="0" indent="0" algn="ctr" defTabSz="914400" eaLnBrk="1" latinLnBrk="1" hangingPunct="1">
              <a:lnSpc>
                <a:spcPct val="100000"/>
              </a:lnSpc>
              <a:spcBef>
                <a:spcPts val="0"/>
              </a:spcBef>
              <a:spcAft>
                <a:spcPts val="0"/>
              </a:spcAft>
              <a:buFontTx/>
              <a:buNone/>
            </a:pPr>
            <a:r>
              <a:rPr sz="1800">
                <a:latin typeface="맑은 고딕" charset="0"/>
                <a:ea typeface="맑은 고딕" charset="0"/>
              </a:rPr>
              <a:t>students</a:t>
            </a:r>
            <a:endParaRPr lang="ko-KR" altLang="en-US" sz="1800">
              <a:latin typeface="맑은 고딕" charset="0"/>
              <a:ea typeface="맑은 고딕" charset="0"/>
            </a:endParaRPr>
          </a:p>
        </p:txBody>
      </p:sp>
      <p:cxnSp>
        <p:nvCxnSpPr>
          <p:cNvPr id="8" name="도형 7"/>
          <p:cNvCxnSpPr/>
          <p:nvPr/>
        </p:nvCxnSpPr>
        <p:spPr>
          <a:xfrm>
            <a:off x="2030095" y="1295400"/>
            <a:ext cx="1295400" cy="443230"/>
          </a:xfrm>
          <a:prstGeom prst="straightConnector1">
            <a:avLst/>
          </a:prstGeom>
          <a:ln w="6350" cap="flat" cmpd="sng">
            <a:prst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텍스트 상자 8"/>
          <p:cNvSpPr txBox="1">
            <a:spLocks/>
          </p:cNvSpPr>
          <p:nvPr/>
        </p:nvSpPr>
        <p:spPr>
          <a:xfrm rot="1140000">
            <a:off x="2027555" y="1193800"/>
            <a:ext cx="1572895" cy="278130"/>
          </a:xfrm>
          <a:prstGeom prst="rect">
            <a:avLst/>
          </a:prstGeom>
          <a:noFill/>
          <a:ln w="0" cap="flat" cmpd="sng">
            <a:solidFill>
              <a:srgbClr val="FFFFFF">
                <a:alpha val="100000"/>
              </a:srgbClr>
            </a:solidFill>
            <a:prstDash/>
          </a:ln>
        </p:spPr>
        <p:txBody>
          <a:bodyPr vert="horz" wrap="square" lIns="89535" tIns="46355" rIns="89535" bIns="46355" anchor="t">
            <a:spAutoFit/>
          </a:bodyPr>
          <a:lstStyle/>
          <a:p>
            <a:pPr marL="0" indent="0" algn="l" defTabSz="914400" eaLnBrk="1" latinLnBrk="1" hangingPunct="1">
              <a:lnSpc>
                <a:spcPct val="100000"/>
              </a:lnSpc>
              <a:spcBef>
                <a:spcPts val="0"/>
              </a:spcBef>
              <a:spcAft>
                <a:spcPts val="0"/>
              </a:spcAft>
              <a:buFontTx/>
              <a:buNone/>
            </a:pPr>
            <a:r>
              <a:rPr sz="1200">
                <a:latin typeface="맑은 고딕" charset="0"/>
                <a:ea typeface="맑은 고딕" charset="0"/>
              </a:rPr>
              <a:t>Form to be filled</a:t>
            </a:r>
            <a:endParaRPr lang="ko-KR" altLang="en-US" sz="1200">
              <a:latin typeface="맑은 고딕" charset="0"/>
              <a:ea typeface="맑은 고딕" charset="0"/>
            </a:endParaRPr>
          </a:p>
        </p:txBody>
      </p:sp>
      <p:sp>
        <p:nvSpPr>
          <p:cNvPr id="12" name="도형 11"/>
          <p:cNvSpPr>
            <a:spLocks/>
          </p:cNvSpPr>
          <p:nvPr/>
        </p:nvSpPr>
        <p:spPr>
          <a:xfrm>
            <a:off x="1168400" y="2404745"/>
            <a:ext cx="1037590" cy="441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914400" eaLnBrk="1" latinLnBrk="1" hangingPunct="1">
              <a:lnSpc>
                <a:spcPct val="100000"/>
              </a:lnSpc>
              <a:spcBef>
                <a:spcPts val="0"/>
              </a:spcBef>
              <a:spcAft>
                <a:spcPts val="0"/>
              </a:spcAft>
              <a:buFontTx/>
              <a:buNone/>
            </a:pPr>
            <a:r>
              <a:rPr sz="1600">
                <a:latin typeface="맑은 고딕" charset="0"/>
                <a:ea typeface="맑은 고딕" charset="0"/>
              </a:rPr>
              <a:t>merit list</a:t>
            </a:r>
            <a:endParaRPr lang="ko-KR" altLang="en-US" sz="1600">
              <a:latin typeface="맑은 고딕" charset="0"/>
              <a:ea typeface="맑은 고딕" charset="0"/>
            </a:endParaRPr>
          </a:p>
        </p:txBody>
      </p:sp>
      <p:cxnSp>
        <p:nvCxnSpPr>
          <p:cNvPr id="13" name="도형 12"/>
          <p:cNvCxnSpPr/>
          <p:nvPr/>
        </p:nvCxnSpPr>
        <p:spPr>
          <a:xfrm flipV="1">
            <a:off x="2320925" y="2239645"/>
            <a:ext cx="1108710" cy="257175"/>
          </a:xfrm>
          <a:prstGeom prst="straightConnector1">
            <a:avLst/>
          </a:prstGeom>
          <a:ln w="6350" cap="flat" cmpd="sng">
            <a:prst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도형 13"/>
          <p:cNvSpPr>
            <a:spLocks/>
          </p:cNvSpPr>
          <p:nvPr/>
        </p:nvSpPr>
        <p:spPr>
          <a:xfrm>
            <a:off x="3521710" y="1435735"/>
            <a:ext cx="1320165" cy="1306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914400" eaLnBrk="1" latinLnBrk="1" hangingPunct="1">
              <a:lnSpc>
                <a:spcPct val="100000"/>
              </a:lnSpc>
              <a:spcBef>
                <a:spcPts val="0"/>
              </a:spcBef>
              <a:spcAft>
                <a:spcPts val="0"/>
              </a:spcAft>
              <a:buFontTx/>
              <a:buNone/>
            </a:pPr>
            <a:r>
              <a:rPr sz="1400">
                <a:latin typeface="맑은 고딕" charset="0"/>
                <a:ea typeface="맑은 고딕" charset="0"/>
              </a:rPr>
              <a:t>1. Register applicant</a:t>
            </a:r>
            <a:endParaRPr lang="ko-KR" altLang="en-US" sz="1400">
              <a:latin typeface="맑은 고딕" charset="0"/>
              <a:ea typeface="맑은 고딕" charset="0"/>
            </a:endParaRPr>
          </a:p>
        </p:txBody>
      </p:sp>
      <p:sp>
        <p:nvSpPr>
          <p:cNvPr id="15" name="도형 14"/>
          <p:cNvSpPr>
            <a:spLocks/>
          </p:cNvSpPr>
          <p:nvPr/>
        </p:nvSpPr>
        <p:spPr>
          <a:xfrm>
            <a:off x="3931285" y="3887470"/>
            <a:ext cx="1376680" cy="1351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914400" eaLnBrk="1" latinLnBrk="1" hangingPunct="1">
              <a:lnSpc>
                <a:spcPct val="100000"/>
              </a:lnSpc>
              <a:spcBef>
                <a:spcPts val="0"/>
              </a:spcBef>
              <a:spcAft>
                <a:spcPts val="0"/>
              </a:spcAft>
              <a:buFontTx/>
              <a:buNone/>
            </a:pPr>
            <a:r>
              <a:rPr sz="1400">
                <a:latin typeface="맑은 고딕" charset="0"/>
                <a:ea typeface="맑은 고딕" charset="0"/>
              </a:rPr>
              <a:t>2.</a:t>
            </a:r>
            <a:endParaRPr lang="ko-KR" altLang="en-US" sz="1400">
              <a:latin typeface="맑은 고딕" charset="0"/>
              <a:ea typeface="맑은 고딕" charset="0"/>
            </a:endParaRPr>
          </a:p>
          <a:p>
            <a:pPr marL="0" indent="0" algn="ctr" defTabSz="914400" eaLnBrk="1" latinLnBrk="1" hangingPunct="1">
              <a:lnSpc>
                <a:spcPct val="100000"/>
              </a:lnSpc>
              <a:spcBef>
                <a:spcPts val="0"/>
              </a:spcBef>
              <a:spcAft>
                <a:spcPts val="0"/>
              </a:spcAft>
              <a:buFontTx/>
              <a:buNone/>
            </a:pPr>
            <a:r>
              <a:rPr sz="1400">
                <a:latin typeface="맑은 고딕" charset="0"/>
                <a:ea typeface="맑은 고딕" charset="0"/>
              </a:rPr>
              <a:t>decides the allocation</a:t>
            </a:r>
            <a:endParaRPr lang="ko-KR" altLang="en-US" sz="1400">
              <a:latin typeface="맑은 고딕" charset="0"/>
              <a:ea typeface="맑은 고딕" charset="0"/>
            </a:endParaRPr>
          </a:p>
        </p:txBody>
      </p:sp>
      <p:sp>
        <p:nvSpPr>
          <p:cNvPr id="16" name="도형 15"/>
          <p:cNvSpPr>
            <a:spLocks/>
          </p:cNvSpPr>
          <p:nvPr/>
        </p:nvSpPr>
        <p:spPr>
          <a:xfrm>
            <a:off x="913765" y="4412615"/>
            <a:ext cx="1037590" cy="441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914400" eaLnBrk="1" latinLnBrk="1" hangingPunct="1">
              <a:lnSpc>
                <a:spcPct val="100000"/>
              </a:lnSpc>
              <a:spcBef>
                <a:spcPts val="0"/>
              </a:spcBef>
              <a:spcAft>
                <a:spcPts val="0"/>
              </a:spcAft>
              <a:buFontTx/>
              <a:buNone/>
            </a:pPr>
            <a:r>
              <a:rPr sz="1600">
                <a:latin typeface="맑은 고딕" charset="0"/>
                <a:ea typeface="맑은 고딕" charset="0"/>
              </a:rPr>
              <a:t>Clerk</a:t>
            </a:r>
            <a:endParaRPr lang="ko-KR" altLang="en-US" sz="1600">
              <a:latin typeface="맑은 고딕" charset="0"/>
              <a:ea typeface="맑은 고딕" charset="0"/>
            </a:endParaRPr>
          </a:p>
        </p:txBody>
      </p:sp>
      <p:sp>
        <p:nvSpPr>
          <p:cNvPr id="17" name="텍스트 상자 16"/>
          <p:cNvSpPr txBox="1">
            <a:spLocks/>
          </p:cNvSpPr>
          <p:nvPr/>
        </p:nvSpPr>
        <p:spPr>
          <a:xfrm>
            <a:off x="1854200" y="4963795"/>
            <a:ext cx="1572895" cy="278130"/>
          </a:xfrm>
          <a:prstGeom prst="rect">
            <a:avLst/>
          </a:prstGeom>
          <a:noFill/>
          <a:ln w="0" cap="flat" cmpd="sng">
            <a:solidFill>
              <a:srgbClr val="FFFFFF">
                <a:alpha val="100000"/>
              </a:srgbClr>
            </a:solidFill>
            <a:prstDash/>
          </a:ln>
        </p:spPr>
        <p:txBody>
          <a:bodyPr vert="horz" wrap="square" lIns="89535" tIns="46355" rIns="89535" bIns="46355" anchor="t">
            <a:spAutoFit/>
          </a:bodyPr>
          <a:lstStyle/>
          <a:p>
            <a:pPr marL="0" indent="0" algn="l" defTabSz="914400" eaLnBrk="1" latinLnBrk="1" hangingPunct="1">
              <a:lnSpc>
                <a:spcPct val="100000"/>
              </a:lnSpc>
              <a:spcBef>
                <a:spcPts val="0"/>
              </a:spcBef>
              <a:spcAft>
                <a:spcPts val="0"/>
              </a:spcAft>
              <a:buFontTx/>
              <a:buNone/>
            </a:pPr>
            <a:r>
              <a:rPr sz="1200">
                <a:latin typeface="맑은 고딕" charset="0"/>
                <a:ea typeface="맑은 고딕" charset="0"/>
              </a:rPr>
              <a:t>Prepares the list</a:t>
            </a:r>
            <a:endParaRPr lang="ko-KR" altLang="en-US" sz="1200">
              <a:latin typeface="맑은 고딕" charset="0"/>
              <a:ea typeface="맑은 고딕" charset="0"/>
            </a:endParaRPr>
          </a:p>
        </p:txBody>
      </p:sp>
      <p:cxnSp>
        <p:nvCxnSpPr>
          <p:cNvPr id="18" name="도형 17"/>
          <p:cNvCxnSpPr/>
          <p:nvPr/>
        </p:nvCxnSpPr>
        <p:spPr>
          <a:xfrm>
            <a:off x="1413510" y="5006340"/>
            <a:ext cx="407035" cy="325120"/>
          </a:xfrm>
          <a:prstGeom prst="straightConnector1">
            <a:avLst/>
          </a:prstGeom>
          <a:ln w="6350" cap="flat" cmpd="sng">
            <a:prst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도형 18"/>
          <p:cNvCxnSpPr/>
          <p:nvPr/>
        </p:nvCxnSpPr>
        <p:spPr>
          <a:xfrm flipV="1">
            <a:off x="3256280" y="5179060"/>
            <a:ext cx="593725" cy="596900"/>
          </a:xfrm>
          <a:prstGeom prst="straightConnector1">
            <a:avLst/>
          </a:prstGeom>
          <a:ln w="6350" cap="flat" cmpd="sng">
            <a:prst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도형 19"/>
          <p:cNvCxnSpPr/>
          <p:nvPr/>
        </p:nvCxnSpPr>
        <p:spPr>
          <a:xfrm flipH="1">
            <a:off x="2193290" y="2787650"/>
            <a:ext cx="1563370" cy="1482090"/>
          </a:xfrm>
          <a:prstGeom prst="straightConnector1">
            <a:avLst/>
          </a:prstGeom>
          <a:ln w="6350" cap="flat" cmpd="sng">
            <a:prst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도형 20"/>
          <p:cNvCxnSpPr/>
          <p:nvPr/>
        </p:nvCxnSpPr>
        <p:spPr>
          <a:xfrm flipV="1">
            <a:off x="5377180" y="2414270"/>
            <a:ext cx="2089150" cy="1622425"/>
          </a:xfrm>
          <a:prstGeom prst="straightConnector1">
            <a:avLst/>
          </a:prstGeom>
          <a:ln w="6350" cap="flat" cmpd="sng">
            <a:prst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도형 21"/>
          <p:cNvCxnSpPr/>
          <p:nvPr/>
        </p:nvCxnSpPr>
        <p:spPr>
          <a:xfrm>
            <a:off x="9296400" y="1877695"/>
            <a:ext cx="560705" cy="163830"/>
          </a:xfrm>
          <a:prstGeom prst="straightConnector1">
            <a:avLst/>
          </a:prstGeom>
          <a:ln w="6350" cap="flat" cmpd="sng">
            <a:prst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텍스트 상자 23"/>
          <p:cNvSpPr txBox="1">
            <a:spLocks/>
          </p:cNvSpPr>
          <p:nvPr/>
        </p:nvSpPr>
        <p:spPr>
          <a:xfrm rot="19260000">
            <a:off x="5288915" y="2864485"/>
            <a:ext cx="1898015" cy="278130"/>
          </a:xfrm>
          <a:prstGeom prst="rect">
            <a:avLst/>
          </a:prstGeom>
          <a:noFill/>
          <a:ln w="0" cap="flat" cmpd="sng">
            <a:solidFill>
              <a:srgbClr val="FFFFFF">
                <a:alpha val="100000"/>
              </a:srgbClr>
            </a:solidFill>
            <a:prstDash/>
          </a:ln>
        </p:spPr>
        <p:txBody>
          <a:bodyPr vert="horz" wrap="square" lIns="89535" tIns="46355" rIns="89535" bIns="46355" anchor="t">
            <a:spAutoFit/>
          </a:bodyPr>
          <a:lstStyle/>
          <a:p>
            <a:pPr marL="0" indent="0" algn="l" defTabSz="914400" eaLnBrk="1" latinLnBrk="1" hangingPunct="1">
              <a:lnSpc>
                <a:spcPct val="100000"/>
              </a:lnSpc>
              <a:spcBef>
                <a:spcPts val="0"/>
              </a:spcBef>
              <a:spcAft>
                <a:spcPts val="0"/>
              </a:spcAft>
              <a:buFontTx/>
              <a:buNone/>
            </a:pPr>
            <a:r>
              <a:rPr sz="1200">
                <a:latin typeface="맑은 고딕" charset="0"/>
                <a:ea typeface="맑은 고딕" charset="0"/>
              </a:rPr>
              <a:t>Give notice of the result</a:t>
            </a:r>
            <a:endParaRPr lang="ko-KR" altLang="en-US" sz="1200">
              <a:latin typeface="맑은 고딕" charset="0"/>
              <a:ea typeface="맑은 고딕" charset="0"/>
            </a:endParaRPr>
          </a:p>
        </p:txBody>
      </p:sp>
      <p:sp>
        <p:nvSpPr>
          <p:cNvPr id="25" name="도형 24"/>
          <p:cNvSpPr>
            <a:spLocks/>
          </p:cNvSpPr>
          <p:nvPr/>
        </p:nvSpPr>
        <p:spPr>
          <a:xfrm>
            <a:off x="10068560" y="1416050"/>
            <a:ext cx="1376680" cy="1351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914400" eaLnBrk="1" latinLnBrk="1" hangingPunct="1">
              <a:lnSpc>
                <a:spcPct val="100000"/>
              </a:lnSpc>
              <a:spcBef>
                <a:spcPts val="0"/>
              </a:spcBef>
              <a:spcAft>
                <a:spcPts val="0"/>
              </a:spcAft>
              <a:buFontTx/>
              <a:buNone/>
            </a:pPr>
            <a:r>
              <a:rPr sz="1400">
                <a:latin typeface="맑은 고딕" charset="0"/>
                <a:ea typeface="맑은 고딕" charset="0"/>
              </a:rPr>
              <a:t>3. </a:t>
            </a:r>
            <a:r>
              <a:rPr sz="1200">
                <a:latin typeface="맑은 고딕" charset="0"/>
                <a:ea typeface="맑은 고딕" charset="0"/>
              </a:rPr>
              <a:t>Asked about the mess options. </a:t>
            </a:r>
            <a:endParaRPr lang="ko-KR" altLang="en-US" sz="1400">
              <a:latin typeface="맑은 고딕" charset="0"/>
              <a:ea typeface="맑은 고딕" charset="0"/>
            </a:endParaRPr>
          </a:p>
        </p:txBody>
      </p:sp>
      <p:cxnSp>
        <p:nvCxnSpPr>
          <p:cNvPr id="26" name="도형 25"/>
          <p:cNvCxnSpPr/>
          <p:nvPr/>
        </p:nvCxnSpPr>
        <p:spPr>
          <a:xfrm>
            <a:off x="10708005" y="2880995"/>
            <a:ext cx="24130" cy="723900"/>
          </a:xfrm>
          <a:prstGeom prst="straightConnector1">
            <a:avLst/>
          </a:prstGeom>
          <a:ln w="6350" cap="flat" cmpd="sng">
            <a:prst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도형 26"/>
          <p:cNvCxnSpPr/>
          <p:nvPr/>
        </p:nvCxnSpPr>
        <p:spPr>
          <a:xfrm flipH="1" flipV="1">
            <a:off x="8911590" y="2484755"/>
            <a:ext cx="1178560" cy="1143635"/>
          </a:xfrm>
          <a:prstGeom prst="straightConnector1">
            <a:avLst/>
          </a:prstGeom>
          <a:ln w="6350" cap="flat" cmpd="sng">
            <a:prst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텍스트 상자 27"/>
          <p:cNvSpPr txBox="1">
            <a:spLocks/>
          </p:cNvSpPr>
          <p:nvPr/>
        </p:nvSpPr>
        <p:spPr>
          <a:xfrm rot="2700000">
            <a:off x="8959850" y="2807335"/>
            <a:ext cx="1572895" cy="278130"/>
          </a:xfrm>
          <a:prstGeom prst="rect">
            <a:avLst/>
          </a:prstGeom>
          <a:noFill/>
          <a:ln w="0" cap="flat" cmpd="sng">
            <a:solidFill>
              <a:srgbClr val="FFFFFF">
                <a:alpha val="100000"/>
              </a:srgbClr>
            </a:solidFill>
            <a:prstDash/>
          </a:ln>
        </p:spPr>
        <p:txBody>
          <a:bodyPr vert="horz" wrap="square" lIns="89535" tIns="46355" rIns="89535" bIns="46355" anchor="t">
            <a:spAutoFit/>
          </a:bodyPr>
          <a:lstStyle/>
          <a:p>
            <a:pPr marL="0" indent="0" algn="l" defTabSz="914400" eaLnBrk="1" latinLnBrk="1" hangingPunct="1">
              <a:lnSpc>
                <a:spcPct val="100000"/>
              </a:lnSpc>
              <a:spcBef>
                <a:spcPts val="0"/>
              </a:spcBef>
              <a:spcAft>
                <a:spcPts val="0"/>
              </a:spcAft>
              <a:buFontTx/>
              <a:buNone/>
            </a:pPr>
            <a:r>
              <a:rPr sz="1200">
                <a:latin typeface="맑은 고딕" charset="0"/>
                <a:ea typeface="맑은 고딕" charset="0"/>
              </a:rPr>
              <a:t>Answer the options</a:t>
            </a:r>
            <a:endParaRPr lang="ko-KR" altLang="en-US" sz="1200">
              <a:latin typeface="맑은 고딕" charset="0"/>
              <a:ea typeface="맑은 고딕" charset="0"/>
            </a:endParaRPr>
          </a:p>
        </p:txBody>
      </p:sp>
      <p:cxnSp>
        <p:nvCxnSpPr>
          <p:cNvPr id="29" name="도형 28"/>
          <p:cNvCxnSpPr/>
          <p:nvPr/>
        </p:nvCxnSpPr>
        <p:spPr>
          <a:xfrm>
            <a:off x="8375015" y="2472690"/>
            <a:ext cx="1365250" cy="1342390"/>
          </a:xfrm>
          <a:prstGeom prst="straightConnector1">
            <a:avLst/>
          </a:prstGeom>
          <a:ln w="6350" cap="flat" cmpd="sng">
            <a:prst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텍스트 상자 29"/>
          <p:cNvSpPr txBox="1">
            <a:spLocks/>
          </p:cNvSpPr>
          <p:nvPr/>
        </p:nvSpPr>
        <p:spPr>
          <a:xfrm rot="2700000">
            <a:off x="8238490" y="3287395"/>
            <a:ext cx="1572895" cy="278130"/>
          </a:xfrm>
          <a:prstGeom prst="rect">
            <a:avLst/>
          </a:prstGeom>
          <a:noFill/>
          <a:ln w="0" cap="flat" cmpd="sng">
            <a:solidFill>
              <a:srgbClr val="FFFFFF">
                <a:alpha val="100000"/>
              </a:srgbClr>
            </a:solidFill>
            <a:prstDash/>
          </a:ln>
        </p:spPr>
        <p:txBody>
          <a:bodyPr vert="horz" wrap="square" lIns="89535" tIns="46355" rIns="89535" bIns="46355" anchor="t">
            <a:spAutoFit/>
          </a:bodyPr>
          <a:lstStyle/>
          <a:p>
            <a:pPr marL="0" indent="0" algn="l" defTabSz="914400" eaLnBrk="1" latinLnBrk="1" hangingPunct="1">
              <a:lnSpc>
                <a:spcPct val="100000"/>
              </a:lnSpc>
              <a:spcBef>
                <a:spcPts val="0"/>
              </a:spcBef>
              <a:spcAft>
                <a:spcPts val="0"/>
              </a:spcAft>
              <a:buFontTx/>
              <a:buNone/>
            </a:pPr>
            <a:r>
              <a:rPr sz="1200">
                <a:latin typeface="맑은 고딕" charset="0"/>
                <a:ea typeface="맑은 고딕" charset="0"/>
              </a:rPr>
              <a:t>Issue a voucher</a:t>
            </a:r>
            <a:endParaRPr lang="ko-KR" altLang="en-US" sz="1200">
              <a:latin typeface="맑은 고딕" charset="0"/>
              <a:ea typeface="맑은 고딕" charset="0"/>
            </a:endParaRPr>
          </a:p>
        </p:txBody>
      </p:sp>
      <p:sp>
        <p:nvSpPr>
          <p:cNvPr id="31" name="도형 30"/>
          <p:cNvSpPr>
            <a:spLocks/>
          </p:cNvSpPr>
          <p:nvPr/>
        </p:nvSpPr>
        <p:spPr>
          <a:xfrm>
            <a:off x="7387590" y="4613910"/>
            <a:ext cx="1431290" cy="1405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914400" eaLnBrk="1" latinLnBrk="1" hangingPunct="1">
              <a:lnSpc>
                <a:spcPct val="100000"/>
              </a:lnSpc>
              <a:spcBef>
                <a:spcPts val="0"/>
              </a:spcBef>
              <a:spcAft>
                <a:spcPts val="0"/>
              </a:spcAft>
              <a:buFontTx/>
              <a:buNone/>
            </a:pPr>
            <a:r>
              <a:rPr sz="1400">
                <a:latin typeface="맑은 고딕" charset="0"/>
                <a:ea typeface="맑은 고딕" charset="0"/>
              </a:rPr>
              <a:t>4. pay the dues in the bank</a:t>
            </a:r>
            <a:endParaRPr lang="ko-KR" altLang="en-US" sz="1400">
              <a:latin typeface="맑은 고딕" charset="0"/>
              <a:ea typeface="맑은 고딕" charset="0"/>
            </a:endParaRPr>
          </a:p>
        </p:txBody>
      </p:sp>
      <p:cxnSp>
        <p:nvCxnSpPr>
          <p:cNvPr id="32" name="도형 31"/>
          <p:cNvCxnSpPr/>
          <p:nvPr/>
        </p:nvCxnSpPr>
        <p:spPr>
          <a:xfrm flipH="1">
            <a:off x="3370580" y="5587365"/>
            <a:ext cx="3838575" cy="327025"/>
          </a:xfrm>
          <a:prstGeom prst="straightConnector1">
            <a:avLst/>
          </a:prstGeom>
          <a:ln w="6350" cap="flat" cmpd="sng">
            <a:prst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텍스트 상자 32"/>
          <p:cNvSpPr txBox="1">
            <a:spLocks/>
          </p:cNvSpPr>
          <p:nvPr/>
        </p:nvSpPr>
        <p:spPr>
          <a:xfrm rot="21300000">
            <a:off x="3567430" y="5846445"/>
            <a:ext cx="3585845" cy="278130"/>
          </a:xfrm>
          <a:prstGeom prst="rect">
            <a:avLst/>
          </a:prstGeom>
          <a:noFill/>
          <a:ln w="0" cap="flat" cmpd="sng">
            <a:solidFill>
              <a:srgbClr val="FFFFFF">
                <a:alpha val="100000"/>
              </a:srgbClr>
            </a:solidFill>
            <a:prstDash/>
          </a:ln>
        </p:spPr>
        <p:txBody>
          <a:bodyPr vert="horz" wrap="square" lIns="89535" tIns="46355" rIns="89535" bIns="46355" anchor="t">
            <a:spAutoFit/>
          </a:bodyPr>
          <a:lstStyle/>
          <a:p>
            <a:pPr marL="0" indent="0" algn="l" defTabSz="914400" eaLnBrk="1" latinLnBrk="1" hangingPunct="1">
              <a:lnSpc>
                <a:spcPct val="100000"/>
              </a:lnSpc>
              <a:spcBef>
                <a:spcPts val="0"/>
              </a:spcBef>
              <a:spcAft>
                <a:spcPts val="0"/>
              </a:spcAft>
              <a:buFontTx/>
              <a:buNone/>
            </a:pPr>
            <a:r>
              <a:rPr sz="1200">
                <a:latin typeface="맑은 고딕" charset="0"/>
                <a:ea typeface="맑은 고딕" charset="0"/>
              </a:rPr>
              <a:t>Producing the slip to the accommodation office</a:t>
            </a:r>
            <a:endParaRPr lang="ko-KR" altLang="en-US" sz="1200">
              <a:latin typeface="맑은 고딕" charset="0"/>
              <a:ea typeface="맑은 고딕" charset="0"/>
            </a:endParaRPr>
          </a:p>
        </p:txBody>
      </p:sp>
      <p:cxnSp>
        <p:nvCxnSpPr>
          <p:cNvPr id="34" name="도형 33"/>
          <p:cNvCxnSpPr/>
          <p:nvPr/>
        </p:nvCxnSpPr>
        <p:spPr>
          <a:xfrm flipH="1">
            <a:off x="9086850" y="4584065"/>
            <a:ext cx="1388745" cy="619125"/>
          </a:xfrm>
          <a:prstGeom prst="straightConnector1">
            <a:avLst/>
          </a:prstGeom>
          <a:ln w="6350" cap="flat" cmpd="sng">
            <a:prst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텍스트 상자 34"/>
          <p:cNvSpPr txBox="1">
            <a:spLocks/>
          </p:cNvSpPr>
          <p:nvPr/>
        </p:nvSpPr>
        <p:spPr>
          <a:xfrm rot="20160000">
            <a:off x="9490710" y="4905375"/>
            <a:ext cx="892175" cy="278130"/>
          </a:xfrm>
          <a:prstGeom prst="rect">
            <a:avLst/>
          </a:prstGeom>
          <a:noFill/>
          <a:ln w="0" cap="flat" cmpd="sng">
            <a:solidFill>
              <a:srgbClr val="FFFFFF">
                <a:alpha val="100000"/>
              </a:srgbClr>
            </a:solidFill>
            <a:prstDash/>
          </a:ln>
        </p:spPr>
        <p:txBody>
          <a:bodyPr vert="horz" wrap="square" lIns="89535" tIns="46355" rIns="89535" bIns="46355" anchor="t">
            <a:spAutoFit/>
          </a:bodyPr>
          <a:lstStyle/>
          <a:p>
            <a:pPr marL="0" indent="0" algn="l" defTabSz="914400" eaLnBrk="1" latinLnBrk="1" hangingPunct="1">
              <a:lnSpc>
                <a:spcPct val="100000"/>
              </a:lnSpc>
              <a:spcBef>
                <a:spcPts val="0"/>
              </a:spcBef>
              <a:spcAft>
                <a:spcPts val="0"/>
              </a:spcAft>
              <a:buFontTx/>
              <a:buNone/>
            </a:pPr>
            <a:r>
              <a:rPr sz="1200">
                <a:latin typeface="맑은 고딕" charset="0"/>
                <a:ea typeface="맑은 고딕" charset="0"/>
              </a:rPr>
              <a:t>Payment</a:t>
            </a:r>
            <a:endParaRPr lang="ko-KR" altLang="en-US" sz="1200">
              <a:latin typeface="맑은 고딕" charset="0"/>
              <a:ea typeface="맑은 고딕" charset="0"/>
            </a:endParaRPr>
          </a:p>
        </p:txBody>
      </p:sp>
      <p:cxnSp>
        <p:nvCxnSpPr>
          <p:cNvPr id="36" name="도형 35"/>
          <p:cNvCxnSpPr/>
          <p:nvPr/>
        </p:nvCxnSpPr>
        <p:spPr>
          <a:xfrm flipV="1">
            <a:off x="2799715" y="4758690"/>
            <a:ext cx="8434070" cy="1750060"/>
          </a:xfrm>
          <a:prstGeom prst="curvedConnector3">
            <a:avLst>
              <a:gd name="adj1" fmla="val 100134"/>
            </a:avLst>
          </a:prstGeom>
          <a:ln w="6350" cap="flat" cmpd="sng">
            <a:prst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텍스트 상자 36"/>
          <p:cNvSpPr txBox="1">
            <a:spLocks/>
          </p:cNvSpPr>
          <p:nvPr/>
        </p:nvSpPr>
        <p:spPr>
          <a:xfrm rot="20940000">
            <a:off x="9431020" y="5689600"/>
            <a:ext cx="1250315" cy="278130"/>
          </a:xfrm>
          <a:prstGeom prst="rect">
            <a:avLst/>
          </a:prstGeom>
          <a:noFill/>
          <a:ln w="0" cap="flat" cmpd="sng">
            <a:solidFill>
              <a:srgbClr val="FFFFFF">
                <a:alpha val="100000"/>
              </a:srgbClr>
            </a:solidFill>
            <a:prstDash/>
          </a:ln>
        </p:spPr>
        <p:txBody>
          <a:bodyPr vert="horz" wrap="square" lIns="89535" tIns="46355" rIns="89535" bIns="46355" anchor="t">
            <a:spAutoFit/>
          </a:bodyPr>
          <a:lstStyle/>
          <a:p>
            <a:pPr marL="0" indent="0" algn="l" defTabSz="914400" eaLnBrk="1" latinLnBrk="1" hangingPunct="1">
              <a:lnSpc>
                <a:spcPct val="100000"/>
              </a:lnSpc>
              <a:spcBef>
                <a:spcPts val="0"/>
              </a:spcBef>
              <a:spcAft>
                <a:spcPts val="0"/>
              </a:spcAft>
              <a:buFontTx/>
              <a:buNone/>
            </a:pPr>
            <a:r>
              <a:rPr sz="1200">
                <a:latin typeface="맑은 고딕" charset="0"/>
                <a:ea typeface="맑은 고딕" charset="0"/>
              </a:rPr>
              <a:t>Allow to move</a:t>
            </a:r>
            <a:endParaRPr lang="ko-KR" altLang="en-US" sz="1200">
              <a:latin typeface="맑은 고딕" charset="0"/>
              <a:ea typeface="맑은 고딕"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상자 1"/>
          <p:cNvSpPr txBox="1">
            <a:spLocks/>
          </p:cNvSpPr>
          <p:nvPr/>
        </p:nvSpPr>
        <p:spPr>
          <a:xfrm>
            <a:off x="4933950" y="583565"/>
            <a:ext cx="3091815" cy="493395"/>
          </a:xfrm>
          <a:prstGeom prst="rect">
            <a:avLst/>
          </a:prstGeom>
          <a:noFill/>
          <a:ln w="0" cap="flat" cmpd="sng">
            <a:solidFill>
              <a:srgbClr val="FFFFFF">
                <a:alpha val="100000"/>
              </a:srgbClr>
            </a:solidFill>
            <a:prstDash/>
          </a:ln>
        </p:spPr>
        <p:txBody>
          <a:bodyPr vert="horz" wrap="square" lIns="89535" tIns="46355" rIns="89535" bIns="46355" anchor="t">
            <a:spAutoFit/>
          </a:bodyPr>
          <a:lstStyle/>
          <a:p>
            <a:pPr marL="0" indent="0" algn="l" defTabSz="914400" eaLnBrk="1" latinLnBrk="1" hangingPunct="1">
              <a:lnSpc>
                <a:spcPct val="100000"/>
              </a:lnSpc>
              <a:spcBef>
                <a:spcPts val="0"/>
              </a:spcBef>
              <a:spcAft>
                <a:spcPts val="0"/>
              </a:spcAft>
              <a:buFontTx/>
              <a:buNone/>
            </a:pPr>
            <a:r>
              <a:rPr sz="2600">
                <a:solidFill>
                  <a:srgbClr val="FF0000"/>
                </a:solidFill>
                <a:latin typeface="Arial" charset="0"/>
                <a:ea typeface="Arial" charset="0"/>
              </a:rPr>
              <a:t>Detailed Diagram</a:t>
            </a:r>
            <a:endParaRPr lang="ko-KR" altLang="en-US" sz="2600">
              <a:solidFill>
                <a:srgbClr val="FF0000"/>
              </a:solidFill>
              <a:latin typeface="Arial" charset="0"/>
              <a:ea typeface="Arial" charset="0"/>
            </a:endParaRPr>
          </a:p>
        </p:txBody>
      </p:sp>
      <p:sp>
        <p:nvSpPr>
          <p:cNvPr id="3" name="도형 2"/>
          <p:cNvSpPr>
            <a:spLocks/>
          </p:cNvSpPr>
          <p:nvPr/>
        </p:nvSpPr>
        <p:spPr>
          <a:xfrm>
            <a:off x="1959610" y="1819275"/>
            <a:ext cx="1586865" cy="67754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anchor="ctr">
            <a:noAutofit/>
          </a:bodyPr>
          <a:lstStyle/>
          <a:p>
            <a:pPr marL="0" indent="0" algn="ctr" defTabSz="914400" eaLnBrk="1" latinLnBrk="1" hangingPunct="1">
              <a:lnSpc>
                <a:spcPct val="100000"/>
              </a:lnSpc>
              <a:spcBef>
                <a:spcPts val="0"/>
              </a:spcBef>
              <a:spcAft>
                <a:spcPts val="0"/>
              </a:spcAft>
              <a:buFontTx/>
              <a:buNone/>
            </a:pPr>
            <a:r>
              <a:rPr sz="1600">
                <a:latin typeface="맑은 고딕" charset="0"/>
                <a:ea typeface="맑은 고딕" charset="0"/>
              </a:rPr>
              <a:t>applicants</a:t>
            </a:r>
            <a:endParaRPr lang="ko-KR" altLang="en-US" sz="1600">
              <a:latin typeface="맑은 고딕" charset="0"/>
              <a:ea typeface="맑은 고딕" charset="0"/>
            </a:endParaRPr>
          </a:p>
        </p:txBody>
      </p:sp>
      <p:cxnSp>
        <p:nvCxnSpPr>
          <p:cNvPr id="4" name="도형 3"/>
          <p:cNvCxnSpPr/>
          <p:nvPr/>
        </p:nvCxnSpPr>
        <p:spPr>
          <a:xfrm>
            <a:off x="3674745" y="2286635"/>
            <a:ext cx="1295400" cy="443230"/>
          </a:xfrm>
          <a:prstGeom prst="straightConnector1">
            <a:avLst/>
          </a:prstGeom>
          <a:ln w="6350" cap="flat" cmpd="sng">
            <a:prst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 name="텍스트 상자 4"/>
          <p:cNvSpPr txBox="1">
            <a:spLocks/>
          </p:cNvSpPr>
          <p:nvPr/>
        </p:nvSpPr>
        <p:spPr>
          <a:xfrm rot="1140000">
            <a:off x="3823970" y="2289810"/>
            <a:ext cx="1572895" cy="278130"/>
          </a:xfrm>
          <a:prstGeom prst="rect">
            <a:avLst/>
          </a:prstGeom>
          <a:noFill/>
          <a:ln w="0" cap="flat" cmpd="sng">
            <a:solidFill>
              <a:srgbClr val="FFFFFF">
                <a:alpha val="100000"/>
              </a:srgbClr>
            </a:solidFill>
            <a:prstDash/>
          </a:ln>
        </p:spPr>
        <p:txBody>
          <a:bodyPr vert="horz" wrap="square" lIns="89535" tIns="46355" rIns="89535" bIns="46355" anchor="t">
            <a:spAutoFit/>
          </a:bodyPr>
          <a:lstStyle/>
          <a:p>
            <a:pPr marL="0" indent="0" algn="l" defTabSz="914400" eaLnBrk="1" latinLnBrk="1" hangingPunct="1">
              <a:lnSpc>
                <a:spcPct val="100000"/>
              </a:lnSpc>
              <a:spcBef>
                <a:spcPts val="0"/>
              </a:spcBef>
              <a:spcAft>
                <a:spcPts val="0"/>
              </a:spcAft>
              <a:buFontTx/>
              <a:buNone/>
            </a:pPr>
            <a:r>
              <a:rPr sz="1200">
                <a:latin typeface="맑은 고딕" charset="0"/>
                <a:ea typeface="맑은 고딕" charset="0"/>
              </a:rPr>
              <a:t>Opts for YES</a:t>
            </a:r>
            <a:endParaRPr lang="ko-KR" altLang="en-US" sz="1200">
              <a:latin typeface="맑은 고딕" charset="0"/>
              <a:ea typeface="맑은 고딕" charset="0"/>
            </a:endParaRPr>
          </a:p>
        </p:txBody>
      </p:sp>
      <p:sp>
        <p:nvSpPr>
          <p:cNvPr id="8" name="도형 7"/>
          <p:cNvSpPr>
            <a:spLocks/>
          </p:cNvSpPr>
          <p:nvPr/>
        </p:nvSpPr>
        <p:spPr>
          <a:xfrm>
            <a:off x="5026660" y="2368550"/>
            <a:ext cx="1448435" cy="14230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914400" eaLnBrk="1" latinLnBrk="1" hangingPunct="1">
              <a:lnSpc>
                <a:spcPct val="100000"/>
              </a:lnSpc>
              <a:spcBef>
                <a:spcPts val="0"/>
              </a:spcBef>
              <a:spcAft>
                <a:spcPts val="0"/>
              </a:spcAft>
              <a:buFontTx/>
              <a:buNone/>
            </a:pPr>
            <a:r>
              <a:rPr sz="1400">
                <a:latin typeface="맑은 고딕" charset="0"/>
                <a:ea typeface="맑은 고딕" charset="0"/>
              </a:rPr>
              <a:t>1.1. response to availability</a:t>
            </a:r>
            <a:endParaRPr lang="ko-KR" altLang="en-US" sz="1400">
              <a:latin typeface="맑은 고딕" charset="0"/>
              <a:ea typeface="맑은 고딕" charset="0"/>
            </a:endParaRPr>
          </a:p>
        </p:txBody>
      </p:sp>
      <p:sp>
        <p:nvSpPr>
          <p:cNvPr id="10" name="도형 9"/>
          <p:cNvSpPr>
            <a:spLocks/>
          </p:cNvSpPr>
          <p:nvPr/>
        </p:nvSpPr>
        <p:spPr>
          <a:xfrm>
            <a:off x="7653020" y="1821815"/>
            <a:ext cx="1320165" cy="1306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914400" eaLnBrk="1" latinLnBrk="1" hangingPunct="1">
              <a:lnSpc>
                <a:spcPct val="100000"/>
              </a:lnSpc>
              <a:spcBef>
                <a:spcPts val="0"/>
              </a:spcBef>
              <a:spcAft>
                <a:spcPts val="0"/>
              </a:spcAft>
              <a:buFontTx/>
              <a:buNone/>
            </a:pPr>
            <a:r>
              <a:rPr sz="1400">
                <a:latin typeface="맑은 고딕" charset="0"/>
                <a:ea typeface="맑은 고딕" charset="0"/>
              </a:rPr>
              <a:t>1.2.</a:t>
            </a:r>
            <a:endParaRPr lang="ko-KR" altLang="en-US" sz="1400">
              <a:latin typeface="맑은 고딕" charset="0"/>
              <a:ea typeface="맑은 고딕" charset="0"/>
            </a:endParaRPr>
          </a:p>
          <a:p>
            <a:pPr marL="0" indent="0" algn="ctr" defTabSz="914400" eaLnBrk="1" latinLnBrk="1" hangingPunct="1">
              <a:lnSpc>
                <a:spcPct val="100000"/>
              </a:lnSpc>
              <a:spcBef>
                <a:spcPts val="0"/>
              </a:spcBef>
              <a:spcAft>
                <a:spcPts val="0"/>
              </a:spcAft>
              <a:buFontTx/>
              <a:buNone/>
            </a:pPr>
            <a:r>
              <a:rPr sz="1400">
                <a:latin typeface="맑은 고딕" charset="0"/>
                <a:ea typeface="맑은 고딕" charset="0"/>
              </a:rPr>
              <a:t>separate form to be filled </a:t>
            </a:r>
            <a:endParaRPr lang="ko-KR" altLang="en-US" sz="1400">
              <a:latin typeface="맑은 고딕" charset="0"/>
              <a:ea typeface="맑은 고딕" charset="0"/>
            </a:endParaRPr>
          </a:p>
        </p:txBody>
      </p:sp>
      <p:sp>
        <p:nvSpPr>
          <p:cNvPr id="11" name="도형 10"/>
          <p:cNvSpPr>
            <a:spLocks/>
          </p:cNvSpPr>
          <p:nvPr/>
        </p:nvSpPr>
        <p:spPr>
          <a:xfrm>
            <a:off x="9169400" y="3432175"/>
            <a:ext cx="1423035" cy="1409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914400" eaLnBrk="1" latinLnBrk="1" hangingPunct="1">
              <a:lnSpc>
                <a:spcPct val="100000"/>
              </a:lnSpc>
              <a:spcBef>
                <a:spcPts val="0"/>
              </a:spcBef>
              <a:spcAft>
                <a:spcPts val="0"/>
              </a:spcAft>
              <a:buFontTx/>
              <a:buNone/>
            </a:pPr>
            <a:r>
              <a:rPr sz="1400">
                <a:latin typeface="맑은 고딕" charset="0"/>
                <a:ea typeface="맑은 고딕" charset="0"/>
              </a:rPr>
              <a:t>1.3. admission process is finalized</a:t>
            </a:r>
            <a:endParaRPr lang="ko-KR" altLang="en-US" sz="1400">
              <a:latin typeface="맑은 고딕" charset="0"/>
              <a:ea typeface="맑은 고딕" charset="0"/>
            </a:endParaRPr>
          </a:p>
        </p:txBody>
      </p:sp>
      <p:cxnSp>
        <p:nvCxnSpPr>
          <p:cNvPr id="12" name="도형 11"/>
          <p:cNvCxnSpPr/>
          <p:nvPr/>
        </p:nvCxnSpPr>
        <p:spPr>
          <a:xfrm flipH="1" flipV="1">
            <a:off x="3639185" y="2578100"/>
            <a:ext cx="1249045" cy="421005"/>
          </a:xfrm>
          <a:prstGeom prst="straightConnector1">
            <a:avLst/>
          </a:prstGeom>
          <a:ln w="6350" cap="flat" cmpd="sng">
            <a:prst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도형 12"/>
          <p:cNvCxnSpPr/>
          <p:nvPr/>
        </p:nvCxnSpPr>
        <p:spPr>
          <a:xfrm flipV="1">
            <a:off x="6637655" y="2705735"/>
            <a:ext cx="852170" cy="257810"/>
          </a:xfrm>
          <a:prstGeom prst="straightConnector1">
            <a:avLst/>
          </a:prstGeom>
          <a:ln w="6350" cap="flat" cmpd="sng">
            <a:prst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텍스트 상자 13"/>
          <p:cNvSpPr txBox="1">
            <a:spLocks/>
          </p:cNvSpPr>
          <p:nvPr/>
        </p:nvSpPr>
        <p:spPr>
          <a:xfrm rot="1080000">
            <a:off x="3308985" y="2896870"/>
            <a:ext cx="1718310" cy="278130"/>
          </a:xfrm>
          <a:prstGeom prst="rect">
            <a:avLst/>
          </a:prstGeom>
          <a:noFill/>
          <a:ln w="0" cap="flat" cmpd="sng">
            <a:solidFill>
              <a:srgbClr val="FFFFFF">
                <a:alpha val="100000"/>
              </a:srgbClr>
            </a:solidFill>
            <a:prstDash/>
          </a:ln>
        </p:spPr>
        <p:txBody>
          <a:bodyPr vert="horz" wrap="square" lIns="89535" tIns="46355" rIns="89535" bIns="46355" anchor="t">
            <a:spAutoFit/>
          </a:bodyPr>
          <a:lstStyle/>
          <a:p>
            <a:pPr marL="0" indent="0" algn="l" defTabSz="914400" eaLnBrk="1" latinLnBrk="1" hangingPunct="1">
              <a:lnSpc>
                <a:spcPct val="100000"/>
              </a:lnSpc>
              <a:spcBef>
                <a:spcPts val="0"/>
              </a:spcBef>
              <a:spcAft>
                <a:spcPts val="0"/>
              </a:spcAft>
              <a:buFontTx/>
              <a:buNone/>
            </a:pPr>
            <a:r>
              <a:rPr sz="1200">
                <a:latin typeface="맑은 고딕" charset="0"/>
                <a:ea typeface="맑은 고딕" charset="0"/>
              </a:rPr>
              <a:t>Reject an application</a:t>
            </a:r>
            <a:endParaRPr lang="ko-KR" altLang="en-US" sz="1200">
              <a:latin typeface="맑은 고딕" charset="0"/>
              <a:ea typeface="맑은 고딕" charset="0"/>
            </a:endParaRPr>
          </a:p>
        </p:txBody>
      </p:sp>
      <p:sp>
        <p:nvSpPr>
          <p:cNvPr id="15" name="도형 14"/>
          <p:cNvSpPr>
            <a:spLocks/>
          </p:cNvSpPr>
          <p:nvPr/>
        </p:nvSpPr>
        <p:spPr>
          <a:xfrm>
            <a:off x="6837045" y="5064125"/>
            <a:ext cx="1866900" cy="79565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anchor="ctr">
            <a:noAutofit/>
          </a:bodyPr>
          <a:lstStyle/>
          <a:p>
            <a:pPr marL="0" indent="0" algn="ctr" defTabSz="914400" eaLnBrk="1" latinLnBrk="1" hangingPunct="1">
              <a:lnSpc>
                <a:spcPct val="100000"/>
              </a:lnSpc>
              <a:spcBef>
                <a:spcPts val="0"/>
              </a:spcBef>
              <a:spcAft>
                <a:spcPts val="0"/>
              </a:spcAft>
              <a:buFontTx/>
              <a:buNone/>
            </a:pPr>
            <a:r>
              <a:rPr sz="1800">
                <a:latin typeface="맑은 고딕" charset="0"/>
                <a:ea typeface="맑은 고딕" charset="0"/>
              </a:rPr>
              <a:t>admission system</a:t>
            </a:r>
            <a:endParaRPr lang="ko-KR" altLang="en-US" sz="1800">
              <a:latin typeface="맑은 고딕" charset="0"/>
              <a:ea typeface="맑은 고딕" charset="0"/>
            </a:endParaRPr>
          </a:p>
        </p:txBody>
      </p:sp>
      <p:cxnSp>
        <p:nvCxnSpPr>
          <p:cNvPr id="16" name="도형 15"/>
          <p:cNvCxnSpPr/>
          <p:nvPr/>
        </p:nvCxnSpPr>
        <p:spPr>
          <a:xfrm>
            <a:off x="8911590" y="3091180"/>
            <a:ext cx="350520" cy="408940"/>
          </a:xfrm>
          <a:prstGeom prst="straightConnector1">
            <a:avLst/>
          </a:prstGeom>
          <a:ln w="6350" cap="flat" cmpd="sng">
            <a:prst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도형 16"/>
          <p:cNvCxnSpPr/>
          <p:nvPr/>
        </p:nvCxnSpPr>
        <p:spPr>
          <a:xfrm flipH="1">
            <a:off x="8865235" y="4758690"/>
            <a:ext cx="502285" cy="677545"/>
          </a:xfrm>
          <a:prstGeom prst="straightConnector1">
            <a:avLst/>
          </a:prstGeom>
          <a:ln w="6350" cap="flat" cmpd="sng">
            <a:prst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도형 17"/>
          <p:cNvCxnSpPr/>
          <p:nvPr/>
        </p:nvCxnSpPr>
        <p:spPr>
          <a:xfrm>
            <a:off x="3756025" y="1901190"/>
            <a:ext cx="3791585" cy="350520"/>
          </a:xfrm>
          <a:prstGeom prst="straightConnector1">
            <a:avLst/>
          </a:prstGeom>
          <a:ln w="6350" cap="flat" cmpd="sng">
            <a:prst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텍스트 상자 18"/>
          <p:cNvSpPr txBox="1">
            <a:spLocks/>
          </p:cNvSpPr>
          <p:nvPr/>
        </p:nvSpPr>
        <p:spPr>
          <a:xfrm rot="360000">
            <a:off x="5166360" y="1802130"/>
            <a:ext cx="1572895" cy="278130"/>
          </a:xfrm>
          <a:prstGeom prst="rect">
            <a:avLst/>
          </a:prstGeom>
          <a:noFill/>
          <a:ln w="0" cap="flat" cmpd="sng">
            <a:solidFill>
              <a:srgbClr val="FFFFFF">
                <a:alpha val="100000"/>
              </a:srgbClr>
            </a:solidFill>
            <a:prstDash/>
          </a:ln>
        </p:spPr>
        <p:txBody>
          <a:bodyPr vert="horz" wrap="square" lIns="89535" tIns="46355" rIns="89535" bIns="46355" anchor="t">
            <a:spAutoFit/>
          </a:bodyPr>
          <a:lstStyle/>
          <a:p>
            <a:pPr marL="0" indent="0" algn="l" defTabSz="914400" eaLnBrk="1" latinLnBrk="1" hangingPunct="1">
              <a:lnSpc>
                <a:spcPct val="100000"/>
              </a:lnSpc>
              <a:spcBef>
                <a:spcPts val="0"/>
              </a:spcBef>
              <a:spcAft>
                <a:spcPts val="0"/>
              </a:spcAft>
              <a:buFontTx/>
              <a:buNone/>
            </a:pPr>
            <a:r>
              <a:rPr sz="1200">
                <a:latin typeface="맑은 고딕" charset="0"/>
                <a:ea typeface="맑은 고딕" charset="0"/>
              </a:rPr>
              <a:t>Fill the form</a:t>
            </a:r>
            <a:endParaRPr lang="ko-KR" altLang="en-US" sz="1200">
              <a:latin typeface="맑은 고딕" charset="0"/>
              <a:ea typeface="맑은 고딕" charset="0"/>
            </a:endParaRPr>
          </a:p>
        </p:txBody>
      </p:sp>
      <p:sp>
        <p:nvSpPr>
          <p:cNvPr id="20" name="텍스트 상자 19"/>
          <p:cNvSpPr txBox="1">
            <a:spLocks/>
          </p:cNvSpPr>
          <p:nvPr/>
        </p:nvSpPr>
        <p:spPr>
          <a:xfrm rot="21300000">
            <a:off x="9121140" y="2943225"/>
            <a:ext cx="1068705" cy="278130"/>
          </a:xfrm>
          <a:prstGeom prst="rect">
            <a:avLst/>
          </a:prstGeom>
          <a:noFill/>
          <a:ln w="0" cap="flat" cmpd="sng">
            <a:solidFill>
              <a:srgbClr val="FFFFFF">
                <a:alpha val="100000"/>
              </a:srgbClr>
            </a:solidFill>
            <a:prstDash/>
          </a:ln>
        </p:spPr>
        <p:txBody>
          <a:bodyPr vert="horz" wrap="square" lIns="89535" tIns="46355" rIns="89535" bIns="46355" anchor="t">
            <a:spAutoFit/>
          </a:bodyPr>
          <a:lstStyle/>
          <a:p>
            <a:pPr marL="0" indent="0" algn="l" defTabSz="914400" eaLnBrk="1" latinLnBrk="1" hangingPunct="1">
              <a:lnSpc>
                <a:spcPct val="100000"/>
              </a:lnSpc>
              <a:spcBef>
                <a:spcPts val="0"/>
              </a:spcBef>
              <a:spcAft>
                <a:spcPts val="0"/>
              </a:spcAft>
              <a:buFontTx/>
              <a:buNone/>
            </a:pPr>
            <a:r>
              <a:rPr sz="1200">
                <a:latin typeface="맑은 고딕" charset="0"/>
                <a:ea typeface="맑은 고딕" charset="0"/>
              </a:rPr>
              <a:t>Send form</a:t>
            </a:r>
            <a:endParaRPr lang="ko-KR" altLang="en-US" sz="1200">
              <a:latin typeface="맑은 고딕" charset="0"/>
              <a:ea typeface="맑은 고딕" charset="0"/>
            </a:endParaRPr>
          </a:p>
        </p:txBody>
      </p:sp>
      <p:sp>
        <p:nvSpPr>
          <p:cNvPr id="21" name="도형 20"/>
          <p:cNvSpPr>
            <a:spLocks/>
          </p:cNvSpPr>
          <p:nvPr/>
        </p:nvSpPr>
        <p:spPr>
          <a:xfrm>
            <a:off x="10020935" y="5461000"/>
            <a:ext cx="1037590" cy="441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914400" eaLnBrk="1" latinLnBrk="1" hangingPunct="1">
              <a:lnSpc>
                <a:spcPct val="100000"/>
              </a:lnSpc>
              <a:spcBef>
                <a:spcPts val="0"/>
              </a:spcBef>
              <a:spcAft>
                <a:spcPts val="0"/>
              </a:spcAft>
              <a:buFontTx/>
              <a:buNone/>
            </a:pPr>
            <a:r>
              <a:rPr sz="1600">
                <a:latin typeface="맑은 고딕" charset="0"/>
                <a:ea typeface="맑은 고딕" charset="0"/>
              </a:rPr>
              <a:t>merit list</a:t>
            </a:r>
            <a:endParaRPr lang="ko-KR" altLang="en-US" sz="1600">
              <a:latin typeface="맑은 고딕" charset="0"/>
              <a:ea typeface="맑은 고딕" charset="0"/>
            </a:endParaRPr>
          </a:p>
        </p:txBody>
      </p:sp>
      <p:cxnSp>
        <p:nvCxnSpPr>
          <p:cNvPr id="22" name="도형 21"/>
          <p:cNvCxnSpPr/>
          <p:nvPr/>
        </p:nvCxnSpPr>
        <p:spPr>
          <a:xfrm flipH="1" flipV="1">
            <a:off x="8865235" y="5645785"/>
            <a:ext cx="968375" cy="70485"/>
          </a:xfrm>
          <a:prstGeom prst="straightConnector1">
            <a:avLst/>
          </a:prstGeom>
          <a:ln w="6350" cap="flat" cmpd="sng">
            <a:prst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도형 22"/>
          <p:cNvSpPr>
            <a:spLocks/>
          </p:cNvSpPr>
          <p:nvPr/>
        </p:nvSpPr>
        <p:spPr>
          <a:xfrm>
            <a:off x="1715135" y="4607560"/>
            <a:ext cx="2511425" cy="10795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anchor="ctr">
            <a:noAutofit/>
          </a:bodyPr>
          <a:lstStyle/>
          <a:p>
            <a:pPr marL="0" indent="0" algn="ctr" defTabSz="914400" eaLnBrk="1" latinLnBrk="1" hangingPunct="1">
              <a:lnSpc>
                <a:spcPct val="100000"/>
              </a:lnSpc>
              <a:spcBef>
                <a:spcPts val="0"/>
              </a:spcBef>
              <a:spcAft>
                <a:spcPts val="0"/>
              </a:spcAft>
              <a:buFontTx/>
              <a:buNone/>
            </a:pPr>
            <a:r>
              <a:rPr sz="1800">
                <a:latin typeface="맑은 고딕" charset="0"/>
                <a:ea typeface="맑은 고딕" charset="0"/>
              </a:rPr>
              <a:t>accommodation office</a:t>
            </a:r>
            <a:endParaRPr lang="ko-KR" altLang="en-US" sz="1800">
              <a:latin typeface="맑은 고딕" charset="0"/>
              <a:ea typeface="맑은 고딕" charset="0"/>
            </a:endParaRPr>
          </a:p>
        </p:txBody>
      </p:sp>
      <p:cxnSp>
        <p:nvCxnSpPr>
          <p:cNvPr id="24" name="도형 23"/>
          <p:cNvCxnSpPr/>
          <p:nvPr/>
        </p:nvCxnSpPr>
        <p:spPr>
          <a:xfrm flipH="1" flipV="1">
            <a:off x="4479290" y="5166995"/>
            <a:ext cx="2053590" cy="280670"/>
          </a:xfrm>
          <a:prstGeom prst="straightConnector1">
            <a:avLst/>
          </a:prstGeom>
          <a:ln w="6350" cap="flat" cmpd="sng">
            <a:prst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텍스트 상자 24"/>
          <p:cNvSpPr txBox="1">
            <a:spLocks/>
          </p:cNvSpPr>
          <p:nvPr/>
        </p:nvSpPr>
        <p:spPr>
          <a:xfrm rot="420000">
            <a:off x="4875530" y="4811395"/>
            <a:ext cx="1572895" cy="462915"/>
          </a:xfrm>
          <a:prstGeom prst="rect">
            <a:avLst/>
          </a:prstGeom>
          <a:noFill/>
          <a:ln w="0" cap="flat" cmpd="sng">
            <a:solidFill>
              <a:srgbClr val="FFFFFF">
                <a:alpha val="100000"/>
              </a:srgbClr>
            </a:solidFill>
            <a:prstDash/>
          </a:ln>
        </p:spPr>
        <p:txBody>
          <a:bodyPr vert="horz" wrap="square" lIns="89535" tIns="46355" rIns="89535" bIns="46355" anchor="t">
            <a:spAutoFit/>
          </a:bodyPr>
          <a:lstStyle/>
          <a:p>
            <a:pPr marL="0" indent="0" algn="l" defTabSz="914400" eaLnBrk="1" latinLnBrk="1" hangingPunct="1">
              <a:lnSpc>
                <a:spcPct val="100000"/>
              </a:lnSpc>
              <a:spcBef>
                <a:spcPts val="0"/>
              </a:spcBef>
              <a:spcAft>
                <a:spcPts val="0"/>
              </a:spcAft>
              <a:buFontTx/>
              <a:buNone/>
            </a:pPr>
            <a:r>
              <a:rPr sz="1200">
                <a:latin typeface="맑은 고딕" charset="0"/>
                <a:ea typeface="맑은 고딕" charset="0"/>
              </a:rPr>
              <a:t>sends the forms with the merit list. </a:t>
            </a:r>
            <a:endParaRPr lang="ko-KR" altLang="en-US" sz="1200">
              <a:latin typeface="맑은 고딕" charset="0"/>
              <a:ea typeface="맑은 고딕"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상자 1"/>
          <p:cNvSpPr txBox="1">
            <a:spLocks/>
          </p:cNvSpPr>
          <p:nvPr/>
        </p:nvSpPr>
        <p:spPr>
          <a:xfrm>
            <a:off x="4444365" y="572135"/>
            <a:ext cx="3091815" cy="493395"/>
          </a:xfrm>
          <a:prstGeom prst="rect">
            <a:avLst/>
          </a:prstGeom>
          <a:noFill/>
          <a:ln w="0" cap="flat" cmpd="sng">
            <a:solidFill>
              <a:srgbClr val="FFFFFF">
                <a:alpha val="100000"/>
              </a:srgbClr>
            </a:solidFill>
            <a:prstDash/>
          </a:ln>
        </p:spPr>
        <p:txBody>
          <a:bodyPr vert="horz" wrap="square" lIns="89535" tIns="46355" rIns="89535" bIns="46355" anchor="t">
            <a:spAutoFit/>
          </a:bodyPr>
          <a:lstStyle/>
          <a:p>
            <a:pPr marL="0" indent="0" algn="l" defTabSz="914400" eaLnBrk="1" latinLnBrk="1" hangingPunct="1">
              <a:lnSpc>
                <a:spcPct val="100000"/>
              </a:lnSpc>
              <a:spcBef>
                <a:spcPts val="0"/>
              </a:spcBef>
              <a:spcAft>
                <a:spcPts val="0"/>
              </a:spcAft>
              <a:buFontTx/>
              <a:buNone/>
            </a:pPr>
            <a:r>
              <a:rPr sz="2600">
                <a:solidFill>
                  <a:srgbClr val="FF0000"/>
                </a:solidFill>
                <a:latin typeface="Arial" charset="0"/>
                <a:ea typeface="Arial" charset="0"/>
              </a:rPr>
              <a:t>Detailed Diagram</a:t>
            </a:r>
            <a:endParaRPr lang="ko-KR" altLang="en-US" sz="2600">
              <a:solidFill>
                <a:srgbClr val="FF0000"/>
              </a:solidFill>
              <a:latin typeface="Arial" charset="0"/>
              <a:ea typeface="Arial" charset="0"/>
            </a:endParaRPr>
          </a:p>
        </p:txBody>
      </p:sp>
      <p:sp>
        <p:nvSpPr>
          <p:cNvPr id="3" name="도형 2"/>
          <p:cNvSpPr>
            <a:spLocks/>
          </p:cNvSpPr>
          <p:nvPr/>
        </p:nvSpPr>
        <p:spPr>
          <a:xfrm>
            <a:off x="7056120" y="4550410"/>
            <a:ext cx="2031365" cy="8039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anchor="ctr">
            <a:noAutofit/>
          </a:bodyPr>
          <a:lstStyle/>
          <a:p>
            <a:pPr marL="0" indent="0" algn="ctr" defTabSz="914400" eaLnBrk="1" latinLnBrk="1" hangingPunct="1">
              <a:lnSpc>
                <a:spcPct val="100000"/>
              </a:lnSpc>
              <a:spcBef>
                <a:spcPts val="0"/>
              </a:spcBef>
              <a:spcAft>
                <a:spcPts val="0"/>
              </a:spcAft>
              <a:buFontTx/>
              <a:buNone/>
            </a:pPr>
            <a:r>
              <a:rPr sz="1800">
                <a:latin typeface="맑은 고딕" charset="0"/>
                <a:ea typeface="맑은 고딕" charset="0"/>
              </a:rPr>
              <a:t>Warden</a:t>
            </a:r>
            <a:endParaRPr lang="ko-KR" altLang="en-US" sz="1800">
              <a:latin typeface="맑은 고딕" charset="0"/>
              <a:ea typeface="맑은 고딕" charset="0"/>
            </a:endParaRPr>
          </a:p>
        </p:txBody>
      </p:sp>
      <p:sp>
        <p:nvSpPr>
          <p:cNvPr id="4" name="도형 3"/>
          <p:cNvSpPr>
            <a:spLocks/>
          </p:cNvSpPr>
          <p:nvPr/>
        </p:nvSpPr>
        <p:spPr>
          <a:xfrm>
            <a:off x="3756025" y="4178935"/>
            <a:ext cx="1376680" cy="1351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914400" eaLnBrk="1" latinLnBrk="1" hangingPunct="1">
              <a:lnSpc>
                <a:spcPct val="100000"/>
              </a:lnSpc>
              <a:spcBef>
                <a:spcPts val="0"/>
              </a:spcBef>
              <a:spcAft>
                <a:spcPts val="0"/>
              </a:spcAft>
              <a:buFontTx/>
              <a:buNone/>
            </a:pPr>
            <a:r>
              <a:rPr sz="1400">
                <a:latin typeface="맑은 고딕" charset="0"/>
                <a:ea typeface="맑은 고딕" charset="0"/>
              </a:rPr>
              <a:t>2.1.</a:t>
            </a:r>
            <a:endParaRPr lang="ko-KR" altLang="en-US" sz="1400">
              <a:latin typeface="맑은 고딕" charset="0"/>
              <a:ea typeface="맑은 고딕" charset="0"/>
            </a:endParaRPr>
          </a:p>
          <a:p>
            <a:pPr marL="0" indent="0" algn="ctr" defTabSz="914400" eaLnBrk="1" latinLnBrk="1" hangingPunct="1">
              <a:lnSpc>
                <a:spcPct val="100000"/>
              </a:lnSpc>
              <a:spcBef>
                <a:spcPts val="0"/>
              </a:spcBef>
              <a:spcAft>
                <a:spcPts val="0"/>
              </a:spcAft>
              <a:buFontTx/>
              <a:buNone/>
            </a:pPr>
            <a:r>
              <a:rPr sz="1400">
                <a:latin typeface="맑은 고딕" charset="0"/>
                <a:ea typeface="맑은 고딕" charset="0"/>
              </a:rPr>
              <a:t>Prepares available accommodation</a:t>
            </a:r>
            <a:endParaRPr lang="ko-KR" altLang="en-US" sz="1400">
              <a:latin typeface="맑은 고딕" charset="0"/>
              <a:ea typeface="맑은 고딕" charset="0"/>
            </a:endParaRPr>
          </a:p>
        </p:txBody>
      </p:sp>
      <p:sp>
        <p:nvSpPr>
          <p:cNvPr id="5" name="도형 4"/>
          <p:cNvSpPr>
            <a:spLocks/>
          </p:cNvSpPr>
          <p:nvPr/>
        </p:nvSpPr>
        <p:spPr>
          <a:xfrm>
            <a:off x="548005" y="4549140"/>
            <a:ext cx="1426210" cy="608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914400" eaLnBrk="1" latinLnBrk="1" hangingPunct="1">
              <a:lnSpc>
                <a:spcPct val="100000"/>
              </a:lnSpc>
              <a:spcBef>
                <a:spcPts val="0"/>
              </a:spcBef>
              <a:spcAft>
                <a:spcPts val="0"/>
              </a:spcAft>
              <a:buFontTx/>
              <a:buNone/>
            </a:pPr>
            <a:r>
              <a:rPr sz="1600">
                <a:latin typeface="맑은 고딕" charset="0"/>
                <a:ea typeface="맑은 고딕" charset="0"/>
              </a:rPr>
              <a:t>Clerk</a:t>
            </a:r>
            <a:endParaRPr lang="ko-KR" altLang="en-US" sz="1600">
              <a:latin typeface="맑은 고딕" charset="0"/>
              <a:ea typeface="맑은 고딕" charset="0"/>
            </a:endParaRPr>
          </a:p>
        </p:txBody>
      </p:sp>
      <p:sp>
        <p:nvSpPr>
          <p:cNvPr id="6" name="텍스트 상자 5"/>
          <p:cNvSpPr txBox="1">
            <a:spLocks/>
          </p:cNvSpPr>
          <p:nvPr/>
        </p:nvSpPr>
        <p:spPr>
          <a:xfrm rot="300000">
            <a:off x="2028825" y="4998085"/>
            <a:ext cx="1572895" cy="647700"/>
          </a:xfrm>
          <a:prstGeom prst="rect">
            <a:avLst/>
          </a:prstGeom>
          <a:noFill/>
          <a:ln w="0" cap="flat" cmpd="sng">
            <a:solidFill>
              <a:srgbClr val="FFFFFF">
                <a:alpha val="100000"/>
              </a:srgbClr>
            </a:solidFill>
            <a:prstDash/>
          </a:ln>
        </p:spPr>
        <p:txBody>
          <a:bodyPr vert="horz" wrap="square" lIns="89535" tIns="46355" rIns="89535" bIns="46355" anchor="t">
            <a:spAutoFit/>
          </a:bodyPr>
          <a:lstStyle/>
          <a:p>
            <a:pPr marL="0" indent="0" algn="l" defTabSz="914400" eaLnBrk="1" latinLnBrk="1" hangingPunct="1">
              <a:lnSpc>
                <a:spcPct val="100000"/>
              </a:lnSpc>
              <a:spcBef>
                <a:spcPts val="0"/>
              </a:spcBef>
              <a:spcAft>
                <a:spcPts val="0"/>
              </a:spcAft>
              <a:buFontTx/>
              <a:buNone/>
            </a:pPr>
            <a:r>
              <a:rPr sz="1200">
                <a:latin typeface="맑은 고딕" charset="0"/>
                <a:ea typeface="맑은 고딕" charset="0"/>
              </a:rPr>
              <a:t>Prepares the list of the interested students</a:t>
            </a:r>
            <a:endParaRPr lang="ko-KR" altLang="en-US" sz="1200">
              <a:latin typeface="맑은 고딕" charset="0"/>
              <a:ea typeface="맑은 고딕" charset="0"/>
            </a:endParaRPr>
          </a:p>
        </p:txBody>
      </p:sp>
      <p:cxnSp>
        <p:nvCxnSpPr>
          <p:cNvPr id="7" name="도형 6"/>
          <p:cNvCxnSpPr/>
          <p:nvPr/>
        </p:nvCxnSpPr>
        <p:spPr>
          <a:xfrm>
            <a:off x="2088515" y="4840605"/>
            <a:ext cx="1388110" cy="128905"/>
          </a:xfrm>
          <a:prstGeom prst="straightConnector1">
            <a:avLst/>
          </a:prstGeom>
          <a:ln w="6350" cap="flat" cmpd="sng">
            <a:prst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도형 7"/>
          <p:cNvCxnSpPr/>
          <p:nvPr/>
        </p:nvCxnSpPr>
        <p:spPr>
          <a:xfrm>
            <a:off x="5424170" y="5026660"/>
            <a:ext cx="1283335" cy="635"/>
          </a:xfrm>
          <a:prstGeom prst="straightConnector1">
            <a:avLst/>
          </a:prstGeom>
          <a:ln w="6350" cap="flat" cmpd="sng">
            <a:prst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도형 8"/>
          <p:cNvSpPr>
            <a:spLocks/>
          </p:cNvSpPr>
          <p:nvPr/>
        </p:nvSpPr>
        <p:spPr>
          <a:xfrm>
            <a:off x="1260475" y="1936750"/>
            <a:ext cx="2511425" cy="10795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anchor="ctr">
            <a:noAutofit/>
          </a:bodyPr>
          <a:lstStyle/>
          <a:p>
            <a:pPr marL="0" indent="0" algn="ctr" defTabSz="914400" eaLnBrk="1" latinLnBrk="1" hangingPunct="1">
              <a:lnSpc>
                <a:spcPct val="100000"/>
              </a:lnSpc>
              <a:spcBef>
                <a:spcPts val="0"/>
              </a:spcBef>
              <a:spcAft>
                <a:spcPts val="0"/>
              </a:spcAft>
              <a:buFontTx/>
              <a:buNone/>
            </a:pPr>
            <a:r>
              <a:rPr sz="1800">
                <a:latin typeface="맑은 고딕" charset="0"/>
                <a:ea typeface="맑은 고딕" charset="0"/>
              </a:rPr>
              <a:t>accommodation office</a:t>
            </a:r>
            <a:endParaRPr lang="ko-KR" altLang="en-US" sz="1800">
              <a:latin typeface="맑은 고딕" charset="0"/>
              <a:ea typeface="맑은 고딕" charset="0"/>
            </a:endParaRPr>
          </a:p>
        </p:txBody>
      </p:sp>
      <p:cxnSp>
        <p:nvCxnSpPr>
          <p:cNvPr id="10" name="도형 9"/>
          <p:cNvCxnSpPr/>
          <p:nvPr/>
        </p:nvCxnSpPr>
        <p:spPr>
          <a:xfrm flipH="1">
            <a:off x="1248410" y="3161030"/>
            <a:ext cx="1236980" cy="1155065"/>
          </a:xfrm>
          <a:prstGeom prst="straightConnector1">
            <a:avLst/>
          </a:prstGeom>
          <a:ln w="6350" cap="flat" cmpd="sng">
            <a:prst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텍스트 상자 10"/>
          <p:cNvSpPr txBox="1">
            <a:spLocks/>
          </p:cNvSpPr>
          <p:nvPr/>
        </p:nvSpPr>
        <p:spPr>
          <a:xfrm>
            <a:off x="2029460" y="3691890"/>
            <a:ext cx="1572895" cy="462915"/>
          </a:xfrm>
          <a:prstGeom prst="rect">
            <a:avLst/>
          </a:prstGeom>
          <a:noFill/>
          <a:ln w="0" cap="flat" cmpd="sng">
            <a:solidFill>
              <a:srgbClr val="FFFFFF">
                <a:alpha val="100000"/>
              </a:srgbClr>
            </a:solidFill>
            <a:prstDash/>
          </a:ln>
        </p:spPr>
        <p:txBody>
          <a:bodyPr vert="horz" wrap="square" lIns="89535" tIns="46355" rIns="89535" bIns="46355" anchor="t">
            <a:spAutoFit/>
          </a:bodyPr>
          <a:lstStyle/>
          <a:p>
            <a:pPr marL="0" indent="0" algn="l" defTabSz="914400" eaLnBrk="1" latinLnBrk="1" hangingPunct="1">
              <a:lnSpc>
                <a:spcPct val="100000"/>
              </a:lnSpc>
              <a:spcBef>
                <a:spcPts val="0"/>
              </a:spcBef>
              <a:spcAft>
                <a:spcPts val="0"/>
              </a:spcAft>
              <a:buFontTx/>
              <a:buNone/>
            </a:pPr>
            <a:r>
              <a:rPr sz="1200">
                <a:latin typeface="맑은 고딕" charset="0"/>
                <a:ea typeface="맑은 고딕" charset="0"/>
              </a:rPr>
              <a:t>sends the forms with the merit list. </a:t>
            </a:r>
            <a:endParaRPr lang="ko-KR" altLang="en-US" sz="1200">
              <a:latin typeface="맑은 고딕" charset="0"/>
              <a:ea typeface="맑은 고딕" charset="0"/>
            </a:endParaRPr>
          </a:p>
        </p:txBody>
      </p:sp>
      <p:sp>
        <p:nvSpPr>
          <p:cNvPr id="12" name="텍스트 상자 11"/>
          <p:cNvSpPr txBox="1">
            <a:spLocks/>
          </p:cNvSpPr>
          <p:nvPr/>
        </p:nvSpPr>
        <p:spPr>
          <a:xfrm>
            <a:off x="5599430" y="4671695"/>
            <a:ext cx="980440" cy="278130"/>
          </a:xfrm>
          <a:prstGeom prst="rect">
            <a:avLst/>
          </a:prstGeom>
          <a:noFill/>
          <a:ln w="0" cap="flat" cmpd="sng">
            <a:solidFill>
              <a:srgbClr val="FFFFFF">
                <a:alpha val="100000"/>
              </a:srgbClr>
            </a:solidFill>
            <a:prstDash/>
          </a:ln>
        </p:spPr>
        <p:txBody>
          <a:bodyPr vert="horz" wrap="square" lIns="89535" tIns="46355" rIns="89535" bIns="46355" anchor="t">
            <a:spAutoFit/>
          </a:bodyPr>
          <a:lstStyle/>
          <a:p>
            <a:pPr marL="0" indent="0" algn="l" defTabSz="914400" eaLnBrk="1" latinLnBrk="1" hangingPunct="1">
              <a:lnSpc>
                <a:spcPct val="100000"/>
              </a:lnSpc>
              <a:spcBef>
                <a:spcPts val="0"/>
              </a:spcBef>
              <a:spcAft>
                <a:spcPts val="0"/>
              </a:spcAft>
              <a:buFontTx/>
              <a:buNone/>
            </a:pPr>
            <a:r>
              <a:rPr sz="1200">
                <a:latin typeface="맑은 고딕" charset="0"/>
                <a:ea typeface="맑은 고딕" charset="0"/>
              </a:rPr>
              <a:t>Present it</a:t>
            </a:r>
            <a:endParaRPr lang="ko-KR" altLang="en-US" sz="1200">
              <a:latin typeface="맑은 고딕" charset="0"/>
              <a:ea typeface="맑은 고딕" charset="0"/>
            </a:endParaRPr>
          </a:p>
        </p:txBody>
      </p:sp>
      <p:sp>
        <p:nvSpPr>
          <p:cNvPr id="13" name="도형 12"/>
          <p:cNvSpPr>
            <a:spLocks/>
          </p:cNvSpPr>
          <p:nvPr/>
        </p:nvSpPr>
        <p:spPr>
          <a:xfrm>
            <a:off x="5962650" y="1801495"/>
            <a:ext cx="1376680" cy="1351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914400" eaLnBrk="1" latinLnBrk="1" hangingPunct="1">
              <a:lnSpc>
                <a:spcPct val="100000"/>
              </a:lnSpc>
              <a:spcBef>
                <a:spcPts val="0"/>
              </a:spcBef>
              <a:spcAft>
                <a:spcPts val="0"/>
              </a:spcAft>
              <a:buFontTx/>
              <a:buNone/>
            </a:pPr>
            <a:r>
              <a:rPr sz="1400">
                <a:latin typeface="맑은 고딕" charset="0"/>
                <a:ea typeface="맑은 고딕" charset="0"/>
              </a:rPr>
              <a:t>2.2.</a:t>
            </a:r>
            <a:endParaRPr lang="ko-KR" altLang="en-US" sz="1400">
              <a:latin typeface="맑은 고딕" charset="0"/>
              <a:ea typeface="맑은 고딕" charset="0"/>
            </a:endParaRPr>
          </a:p>
          <a:p>
            <a:pPr marL="0" indent="0" algn="ctr" defTabSz="914400" eaLnBrk="1" latinLnBrk="1" hangingPunct="1">
              <a:lnSpc>
                <a:spcPct val="100000"/>
              </a:lnSpc>
              <a:spcBef>
                <a:spcPts val="0"/>
              </a:spcBef>
              <a:spcAft>
                <a:spcPts val="0"/>
              </a:spcAft>
              <a:buFontTx/>
              <a:buNone/>
            </a:pPr>
            <a:r>
              <a:rPr sz="1400">
                <a:latin typeface="맑은 고딕" charset="0"/>
                <a:ea typeface="맑은 고딕" charset="0"/>
              </a:rPr>
              <a:t>decides the allocation</a:t>
            </a:r>
            <a:endParaRPr lang="ko-KR" altLang="en-US" sz="1400">
              <a:latin typeface="맑은 고딕" charset="0"/>
              <a:ea typeface="맑은 고딕" charset="0"/>
            </a:endParaRPr>
          </a:p>
        </p:txBody>
      </p:sp>
      <p:cxnSp>
        <p:nvCxnSpPr>
          <p:cNvPr id="14" name="도형 13"/>
          <p:cNvCxnSpPr/>
          <p:nvPr/>
        </p:nvCxnSpPr>
        <p:spPr>
          <a:xfrm flipH="1" flipV="1">
            <a:off x="7045325" y="3277870"/>
            <a:ext cx="910590" cy="1085215"/>
          </a:xfrm>
          <a:prstGeom prst="straightConnector1">
            <a:avLst/>
          </a:prstGeom>
          <a:ln w="6350" cap="flat" cmpd="sng">
            <a:prst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텍스트 상자 14"/>
          <p:cNvSpPr txBox="1">
            <a:spLocks/>
          </p:cNvSpPr>
          <p:nvPr/>
        </p:nvSpPr>
        <p:spPr>
          <a:xfrm>
            <a:off x="5753100" y="3599815"/>
            <a:ext cx="1572895" cy="647700"/>
          </a:xfrm>
          <a:prstGeom prst="rect">
            <a:avLst/>
          </a:prstGeom>
          <a:noFill/>
          <a:ln w="0" cap="flat" cmpd="sng">
            <a:solidFill>
              <a:srgbClr val="FFFFFF">
                <a:alpha val="100000"/>
              </a:srgbClr>
            </a:solidFill>
            <a:prstDash/>
          </a:ln>
        </p:spPr>
        <p:txBody>
          <a:bodyPr vert="horz" wrap="square" lIns="89535" tIns="46355" rIns="89535" bIns="46355" anchor="t">
            <a:spAutoFit/>
          </a:bodyPr>
          <a:lstStyle/>
          <a:p>
            <a:pPr marL="0" indent="0" algn="r" defTabSz="914400" eaLnBrk="1" latinLnBrk="1" hangingPunct="1">
              <a:lnSpc>
                <a:spcPct val="100000"/>
              </a:lnSpc>
              <a:spcBef>
                <a:spcPts val="0"/>
              </a:spcBef>
              <a:spcAft>
                <a:spcPts val="0"/>
              </a:spcAft>
              <a:buFontTx/>
              <a:buNone/>
            </a:pPr>
            <a:r>
              <a:rPr sz="1200">
                <a:latin typeface="맑은 고딕" charset="0"/>
                <a:ea typeface="맑은 고딕" charset="0"/>
              </a:rPr>
              <a:t>room available and the merit of the students</a:t>
            </a:r>
            <a:endParaRPr lang="ko-KR" altLang="en-US" sz="1200">
              <a:latin typeface="맑은 고딕" charset="0"/>
              <a:ea typeface="맑은 고딕" charset="0"/>
            </a:endParaRPr>
          </a:p>
        </p:txBody>
      </p:sp>
      <p:sp>
        <p:nvSpPr>
          <p:cNvPr id="16" name="도형 15"/>
          <p:cNvSpPr>
            <a:spLocks/>
          </p:cNvSpPr>
          <p:nvPr/>
        </p:nvSpPr>
        <p:spPr>
          <a:xfrm>
            <a:off x="8809990" y="916305"/>
            <a:ext cx="1376680" cy="1351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914400" eaLnBrk="1" latinLnBrk="1" hangingPunct="1">
              <a:lnSpc>
                <a:spcPct val="100000"/>
              </a:lnSpc>
              <a:spcBef>
                <a:spcPts val="0"/>
              </a:spcBef>
              <a:spcAft>
                <a:spcPts val="0"/>
              </a:spcAft>
              <a:buFontTx/>
              <a:buNone/>
            </a:pPr>
            <a:r>
              <a:rPr sz="1400">
                <a:latin typeface="맑은 고딕" charset="0"/>
                <a:ea typeface="맑은 고딕" charset="0"/>
              </a:rPr>
              <a:t>2.2.1.</a:t>
            </a:r>
            <a:endParaRPr lang="ko-KR" altLang="en-US" sz="1400">
              <a:latin typeface="맑은 고딕" charset="0"/>
              <a:ea typeface="맑은 고딕" charset="0"/>
            </a:endParaRPr>
          </a:p>
          <a:p>
            <a:pPr marL="0" indent="0" algn="ctr" defTabSz="914400" eaLnBrk="1" latinLnBrk="1" hangingPunct="1">
              <a:lnSpc>
                <a:spcPct val="100000"/>
              </a:lnSpc>
              <a:spcBef>
                <a:spcPts val="0"/>
              </a:spcBef>
              <a:spcAft>
                <a:spcPts val="0"/>
              </a:spcAft>
              <a:buFontTx/>
              <a:buNone/>
            </a:pPr>
            <a:r>
              <a:rPr sz="1400">
                <a:latin typeface="맑은 고딕" charset="0"/>
                <a:ea typeface="맑은 고딕" charset="0"/>
              </a:rPr>
              <a:t>single accommodations</a:t>
            </a:r>
            <a:endParaRPr lang="ko-KR" altLang="en-US" sz="1400">
              <a:latin typeface="맑은 고딕" charset="0"/>
              <a:ea typeface="맑은 고딕" charset="0"/>
            </a:endParaRPr>
          </a:p>
        </p:txBody>
      </p:sp>
      <p:sp>
        <p:nvSpPr>
          <p:cNvPr id="20" name="텍스트 상자 19"/>
          <p:cNvSpPr txBox="1">
            <a:spLocks/>
          </p:cNvSpPr>
          <p:nvPr/>
        </p:nvSpPr>
        <p:spPr>
          <a:xfrm>
            <a:off x="7537450" y="1243965"/>
            <a:ext cx="980440" cy="647700"/>
          </a:xfrm>
          <a:prstGeom prst="rect">
            <a:avLst/>
          </a:prstGeom>
          <a:noFill/>
          <a:ln w="0" cap="flat" cmpd="sng">
            <a:solidFill>
              <a:srgbClr val="FFFFFF">
                <a:alpha val="100000"/>
              </a:srgbClr>
            </a:solidFill>
            <a:prstDash/>
          </a:ln>
        </p:spPr>
        <p:txBody>
          <a:bodyPr vert="horz" wrap="square" lIns="89535" tIns="46355" rIns="89535" bIns="46355" anchor="t">
            <a:spAutoFit/>
          </a:bodyPr>
          <a:lstStyle/>
          <a:p>
            <a:pPr marL="0" indent="0" algn="l" defTabSz="914400" eaLnBrk="1" latinLnBrk="1" hangingPunct="1">
              <a:lnSpc>
                <a:spcPct val="100000"/>
              </a:lnSpc>
              <a:spcBef>
                <a:spcPts val="0"/>
              </a:spcBef>
              <a:spcAft>
                <a:spcPts val="0"/>
              </a:spcAft>
              <a:buFontTx/>
              <a:buNone/>
            </a:pPr>
            <a:r>
              <a:rPr sz="1200">
                <a:latin typeface="맑은 고딕" charset="0"/>
                <a:ea typeface="맑은 고딕" charset="0"/>
              </a:rPr>
              <a:t>higher positions in merit</a:t>
            </a:r>
            <a:endParaRPr lang="ko-KR" altLang="en-US" sz="1200">
              <a:latin typeface="맑은 고딕" charset="0"/>
              <a:ea typeface="맑은 고딕" charset="0"/>
            </a:endParaRPr>
          </a:p>
        </p:txBody>
      </p:sp>
      <p:cxnSp>
        <p:nvCxnSpPr>
          <p:cNvPr id="21" name="도형 20"/>
          <p:cNvCxnSpPr/>
          <p:nvPr/>
        </p:nvCxnSpPr>
        <p:spPr>
          <a:xfrm flipH="1">
            <a:off x="7488555" y="1772920"/>
            <a:ext cx="1249045" cy="421005"/>
          </a:xfrm>
          <a:prstGeom prst="straightConnector1">
            <a:avLst/>
          </a:prstGeom>
          <a:ln w="6350" cap="flat" cmpd="sng">
            <a:prst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도형 21"/>
          <p:cNvCxnSpPr/>
          <p:nvPr/>
        </p:nvCxnSpPr>
        <p:spPr>
          <a:xfrm>
            <a:off x="7488555" y="2717800"/>
            <a:ext cx="2065655" cy="1097280"/>
          </a:xfrm>
          <a:prstGeom prst="straightConnector1">
            <a:avLst/>
          </a:prstGeom>
          <a:ln w="6350" cap="flat" cmpd="sng">
            <a:prst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도형 22"/>
          <p:cNvSpPr>
            <a:spLocks/>
          </p:cNvSpPr>
          <p:nvPr/>
        </p:nvSpPr>
        <p:spPr>
          <a:xfrm>
            <a:off x="9729470" y="3524250"/>
            <a:ext cx="1866900" cy="79565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anchor="ctr">
            <a:noAutofit/>
          </a:bodyPr>
          <a:lstStyle/>
          <a:p>
            <a:pPr marL="0" indent="0" algn="ctr" defTabSz="914400" eaLnBrk="1" latinLnBrk="1" hangingPunct="1">
              <a:lnSpc>
                <a:spcPct val="100000"/>
              </a:lnSpc>
              <a:spcBef>
                <a:spcPts val="0"/>
              </a:spcBef>
              <a:spcAft>
                <a:spcPts val="0"/>
              </a:spcAft>
              <a:buFontTx/>
              <a:buNone/>
            </a:pPr>
            <a:r>
              <a:rPr sz="1800">
                <a:latin typeface="맑은 고딕" charset="0"/>
                <a:ea typeface="맑은 고딕" charset="0"/>
              </a:rPr>
              <a:t>admission system</a:t>
            </a:r>
            <a:endParaRPr lang="ko-KR" altLang="en-US" sz="1800">
              <a:latin typeface="맑은 고딕" charset="0"/>
              <a:ea typeface="맑은 고딕" charset="0"/>
            </a:endParaRPr>
          </a:p>
        </p:txBody>
      </p:sp>
      <p:sp>
        <p:nvSpPr>
          <p:cNvPr id="25" name="텍스트 상자 24"/>
          <p:cNvSpPr txBox="1">
            <a:spLocks/>
          </p:cNvSpPr>
          <p:nvPr/>
        </p:nvSpPr>
        <p:spPr>
          <a:xfrm rot="1680000">
            <a:off x="7703820" y="2887980"/>
            <a:ext cx="1898015" cy="278130"/>
          </a:xfrm>
          <a:prstGeom prst="rect">
            <a:avLst/>
          </a:prstGeom>
          <a:noFill/>
          <a:ln w="0" cap="flat" cmpd="sng">
            <a:solidFill>
              <a:srgbClr val="FFFFFF">
                <a:alpha val="100000"/>
              </a:srgbClr>
            </a:solidFill>
            <a:prstDash/>
          </a:ln>
        </p:spPr>
        <p:txBody>
          <a:bodyPr vert="horz" wrap="square" lIns="89535" tIns="46355" rIns="89535" bIns="46355" anchor="t">
            <a:spAutoFit/>
          </a:bodyPr>
          <a:lstStyle/>
          <a:p>
            <a:pPr marL="0" indent="0" algn="l" defTabSz="914400" eaLnBrk="1" latinLnBrk="1" hangingPunct="1">
              <a:lnSpc>
                <a:spcPct val="100000"/>
              </a:lnSpc>
              <a:spcBef>
                <a:spcPts val="0"/>
              </a:spcBef>
              <a:spcAft>
                <a:spcPts val="0"/>
              </a:spcAft>
              <a:buFontTx/>
              <a:buNone/>
            </a:pPr>
            <a:r>
              <a:rPr sz="1200">
                <a:latin typeface="맑은 고딕" charset="0"/>
                <a:ea typeface="맑은 고딕" charset="0"/>
              </a:rPr>
              <a:t>Give notice of the result</a:t>
            </a:r>
            <a:endParaRPr lang="ko-KR" altLang="en-US" sz="1200">
              <a:latin typeface="맑은 고딕" charset="0"/>
              <a:ea typeface="맑은 고딕"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상자 1"/>
          <p:cNvSpPr txBox="1">
            <a:spLocks/>
          </p:cNvSpPr>
          <p:nvPr/>
        </p:nvSpPr>
        <p:spPr>
          <a:xfrm>
            <a:off x="4444365" y="572135"/>
            <a:ext cx="3091815" cy="493395"/>
          </a:xfrm>
          <a:prstGeom prst="rect">
            <a:avLst/>
          </a:prstGeom>
          <a:noFill/>
          <a:ln w="0" cap="flat" cmpd="sng">
            <a:solidFill>
              <a:srgbClr val="FFFFFF">
                <a:alpha val="100000"/>
              </a:srgbClr>
            </a:solidFill>
            <a:prstDash/>
          </a:ln>
        </p:spPr>
        <p:txBody>
          <a:bodyPr vert="horz" wrap="square" lIns="89535" tIns="46355" rIns="89535" bIns="46355" anchor="t">
            <a:spAutoFit/>
          </a:bodyPr>
          <a:lstStyle/>
          <a:p>
            <a:pPr marL="0" indent="0" algn="l" defTabSz="914400" eaLnBrk="1" latinLnBrk="1" hangingPunct="1">
              <a:lnSpc>
                <a:spcPct val="100000"/>
              </a:lnSpc>
              <a:spcBef>
                <a:spcPts val="0"/>
              </a:spcBef>
              <a:spcAft>
                <a:spcPts val="0"/>
              </a:spcAft>
              <a:buFontTx/>
              <a:buNone/>
            </a:pPr>
            <a:r>
              <a:rPr sz="2600">
                <a:solidFill>
                  <a:srgbClr val="FF0000"/>
                </a:solidFill>
                <a:latin typeface="Arial" charset="0"/>
                <a:ea typeface="Arial" charset="0"/>
              </a:rPr>
              <a:t>Detailed Diagram</a:t>
            </a:r>
            <a:endParaRPr lang="ko-KR" altLang="en-US" sz="2600">
              <a:solidFill>
                <a:srgbClr val="FF0000"/>
              </a:solidFill>
              <a:latin typeface="Arial" charset="0"/>
              <a:ea typeface="Arial" charset="0"/>
            </a:endParaRPr>
          </a:p>
        </p:txBody>
      </p:sp>
      <p:sp>
        <p:nvSpPr>
          <p:cNvPr id="3" name="도형 2"/>
          <p:cNvSpPr>
            <a:spLocks/>
          </p:cNvSpPr>
          <p:nvPr/>
        </p:nvSpPr>
        <p:spPr>
          <a:xfrm>
            <a:off x="993140" y="1495425"/>
            <a:ext cx="1866900" cy="79565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anchor="ctr">
            <a:noAutofit/>
          </a:bodyPr>
          <a:lstStyle/>
          <a:p>
            <a:pPr marL="0" indent="0" algn="ctr" defTabSz="914400" eaLnBrk="1" latinLnBrk="1" hangingPunct="1">
              <a:lnSpc>
                <a:spcPct val="100000"/>
              </a:lnSpc>
              <a:spcBef>
                <a:spcPts val="0"/>
              </a:spcBef>
              <a:spcAft>
                <a:spcPts val="0"/>
              </a:spcAft>
              <a:buFontTx/>
              <a:buNone/>
            </a:pPr>
            <a:r>
              <a:rPr sz="1800">
                <a:latin typeface="맑은 고딕" charset="0"/>
                <a:ea typeface="맑은 고딕" charset="0"/>
              </a:rPr>
              <a:t>admission system</a:t>
            </a:r>
            <a:endParaRPr lang="ko-KR" altLang="en-US" sz="1800">
              <a:latin typeface="맑은 고딕" charset="0"/>
              <a:ea typeface="맑은 고딕" charset="0"/>
            </a:endParaRPr>
          </a:p>
        </p:txBody>
      </p:sp>
      <p:sp>
        <p:nvSpPr>
          <p:cNvPr id="4" name="도형 3"/>
          <p:cNvSpPr>
            <a:spLocks/>
          </p:cNvSpPr>
          <p:nvPr/>
        </p:nvSpPr>
        <p:spPr>
          <a:xfrm>
            <a:off x="2053590" y="5589905"/>
            <a:ext cx="2041525" cy="84963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anchor="ctr">
            <a:noAutofit/>
          </a:bodyPr>
          <a:lstStyle/>
          <a:p>
            <a:pPr marL="0" indent="0" algn="ctr" defTabSz="914400" eaLnBrk="1" latinLnBrk="1" hangingPunct="1">
              <a:lnSpc>
                <a:spcPct val="100000"/>
              </a:lnSpc>
              <a:spcBef>
                <a:spcPts val="0"/>
              </a:spcBef>
              <a:spcAft>
                <a:spcPts val="0"/>
              </a:spcAft>
              <a:buFontTx/>
              <a:buNone/>
            </a:pPr>
            <a:r>
              <a:rPr sz="1800">
                <a:latin typeface="맑은 고딕" charset="0"/>
                <a:ea typeface="맑은 고딕" charset="0"/>
              </a:rPr>
              <a:t>students</a:t>
            </a:r>
            <a:endParaRPr lang="ko-KR" altLang="en-US" sz="1800">
              <a:latin typeface="맑은 고딕" charset="0"/>
              <a:ea typeface="맑은 고딕" charset="0"/>
            </a:endParaRPr>
          </a:p>
        </p:txBody>
      </p:sp>
      <p:sp>
        <p:nvSpPr>
          <p:cNvPr id="6" name="도형 5"/>
          <p:cNvSpPr>
            <a:spLocks/>
          </p:cNvSpPr>
          <p:nvPr/>
        </p:nvSpPr>
        <p:spPr>
          <a:xfrm>
            <a:off x="1238250" y="3375660"/>
            <a:ext cx="1376680" cy="1351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914400" eaLnBrk="1" latinLnBrk="1" hangingPunct="1">
              <a:lnSpc>
                <a:spcPct val="100000"/>
              </a:lnSpc>
              <a:spcBef>
                <a:spcPts val="0"/>
              </a:spcBef>
              <a:spcAft>
                <a:spcPts val="0"/>
              </a:spcAft>
              <a:buFontTx/>
              <a:buNone/>
            </a:pPr>
            <a:r>
              <a:rPr sz="1400">
                <a:latin typeface="맑은 고딕" charset="0"/>
                <a:ea typeface="맑은 고딕" charset="0"/>
              </a:rPr>
              <a:t>3.1. period of residence</a:t>
            </a:r>
            <a:endParaRPr lang="ko-KR" altLang="en-US" sz="1400">
              <a:latin typeface="맑은 고딕" charset="0"/>
              <a:ea typeface="맑은 고딕" charset="0"/>
            </a:endParaRPr>
          </a:p>
        </p:txBody>
      </p:sp>
      <p:cxnSp>
        <p:nvCxnSpPr>
          <p:cNvPr id="16" name="도형 15"/>
          <p:cNvCxnSpPr/>
          <p:nvPr/>
        </p:nvCxnSpPr>
        <p:spPr>
          <a:xfrm flipH="1">
            <a:off x="1914525" y="2589530"/>
            <a:ext cx="10795" cy="630555"/>
          </a:xfrm>
          <a:prstGeom prst="straightConnector1">
            <a:avLst/>
          </a:prstGeom>
          <a:ln w="6350" cap="flat" cmpd="sng">
            <a:prst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도형 16"/>
          <p:cNvSpPr>
            <a:spLocks/>
          </p:cNvSpPr>
          <p:nvPr/>
        </p:nvSpPr>
        <p:spPr>
          <a:xfrm>
            <a:off x="2861310" y="3365500"/>
            <a:ext cx="1376680" cy="1351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914400" eaLnBrk="1" latinLnBrk="1" hangingPunct="1">
              <a:lnSpc>
                <a:spcPct val="100000"/>
              </a:lnSpc>
              <a:spcBef>
                <a:spcPts val="0"/>
              </a:spcBef>
              <a:spcAft>
                <a:spcPts val="0"/>
              </a:spcAft>
              <a:buFontTx/>
              <a:buNone/>
            </a:pPr>
            <a:r>
              <a:rPr sz="1400">
                <a:latin typeface="맑은 고딕" charset="0"/>
                <a:ea typeface="맑은 고딕" charset="0"/>
              </a:rPr>
              <a:t>3.2. necessary goods</a:t>
            </a:r>
            <a:endParaRPr lang="ko-KR" altLang="en-US" sz="1400">
              <a:latin typeface="맑은 고딕" charset="0"/>
              <a:ea typeface="맑은 고딕" charset="0"/>
            </a:endParaRPr>
          </a:p>
        </p:txBody>
      </p:sp>
      <p:sp>
        <p:nvSpPr>
          <p:cNvPr id="18" name="도형 17"/>
          <p:cNvSpPr>
            <a:spLocks/>
          </p:cNvSpPr>
          <p:nvPr/>
        </p:nvSpPr>
        <p:spPr>
          <a:xfrm>
            <a:off x="4449445" y="3343910"/>
            <a:ext cx="1376680" cy="1351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914400" eaLnBrk="1" latinLnBrk="1" hangingPunct="1">
              <a:lnSpc>
                <a:spcPct val="100000"/>
              </a:lnSpc>
              <a:spcBef>
                <a:spcPts val="0"/>
              </a:spcBef>
              <a:spcAft>
                <a:spcPts val="0"/>
              </a:spcAft>
              <a:buFontTx/>
              <a:buNone/>
            </a:pPr>
            <a:r>
              <a:rPr sz="1400">
                <a:latin typeface="맑은 고딕" charset="0"/>
                <a:ea typeface="맑은 고딕" charset="0"/>
              </a:rPr>
              <a:t>3.3. personal information</a:t>
            </a:r>
            <a:endParaRPr lang="ko-KR" altLang="en-US" sz="1400">
              <a:latin typeface="맑은 고딕" charset="0"/>
              <a:ea typeface="맑은 고딕" charset="0"/>
            </a:endParaRPr>
          </a:p>
        </p:txBody>
      </p:sp>
      <p:cxnSp>
        <p:nvCxnSpPr>
          <p:cNvPr id="19" name="도형 18"/>
          <p:cNvCxnSpPr/>
          <p:nvPr/>
        </p:nvCxnSpPr>
        <p:spPr>
          <a:xfrm>
            <a:off x="2601595" y="2566035"/>
            <a:ext cx="641985" cy="654050"/>
          </a:xfrm>
          <a:prstGeom prst="straightConnector1">
            <a:avLst/>
          </a:prstGeom>
          <a:ln w="6350" cap="flat" cmpd="sng">
            <a:prst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도형 19"/>
          <p:cNvCxnSpPr/>
          <p:nvPr/>
        </p:nvCxnSpPr>
        <p:spPr>
          <a:xfrm>
            <a:off x="3093085" y="1926590"/>
            <a:ext cx="1550035" cy="1316990"/>
          </a:xfrm>
          <a:prstGeom prst="straightConnector1">
            <a:avLst/>
          </a:prstGeom>
          <a:ln w="6350" cap="flat" cmpd="sng">
            <a:prst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도형 20"/>
          <p:cNvCxnSpPr/>
          <p:nvPr/>
        </p:nvCxnSpPr>
        <p:spPr>
          <a:xfrm>
            <a:off x="1985010" y="4888865"/>
            <a:ext cx="348615" cy="558800"/>
          </a:xfrm>
          <a:prstGeom prst="straightConnector1">
            <a:avLst/>
          </a:prstGeom>
          <a:ln w="6350" cap="flat" cmpd="sng">
            <a:prst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도형 21"/>
          <p:cNvCxnSpPr/>
          <p:nvPr/>
        </p:nvCxnSpPr>
        <p:spPr>
          <a:xfrm flipH="1">
            <a:off x="3138170" y="4842510"/>
            <a:ext cx="328930" cy="593725"/>
          </a:xfrm>
          <a:prstGeom prst="straightConnector1">
            <a:avLst/>
          </a:prstGeom>
          <a:ln w="6350" cap="flat" cmpd="sng">
            <a:prst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도형 22"/>
          <p:cNvCxnSpPr/>
          <p:nvPr/>
        </p:nvCxnSpPr>
        <p:spPr>
          <a:xfrm flipH="1">
            <a:off x="3954145" y="4853940"/>
            <a:ext cx="877570" cy="593725"/>
          </a:xfrm>
          <a:prstGeom prst="straightConnector1">
            <a:avLst/>
          </a:prstGeom>
          <a:ln w="6350" cap="flat" cmpd="sng">
            <a:prst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도형 23"/>
          <p:cNvCxnSpPr/>
          <p:nvPr/>
        </p:nvCxnSpPr>
        <p:spPr>
          <a:xfrm>
            <a:off x="4397375" y="5821045"/>
            <a:ext cx="3325495" cy="635"/>
          </a:xfrm>
          <a:prstGeom prst="straightConnector1">
            <a:avLst/>
          </a:prstGeom>
          <a:ln w="6350" cap="flat" cmpd="sng">
            <a:prst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텍스트 상자 24"/>
          <p:cNvSpPr txBox="1">
            <a:spLocks/>
          </p:cNvSpPr>
          <p:nvPr/>
        </p:nvSpPr>
        <p:spPr>
          <a:xfrm>
            <a:off x="5295900" y="5453380"/>
            <a:ext cx="1703705" cy="278130"/>
          </a:xfrm>
          <a:prstGeom prst="rect">
            <a:avLst/>
          </a:prstGeom>
          <a:noFill/>
          <a:ln w="0" cap="flat" cmpd="sng">
            <a:solidFill>
              <a:srgbClr val="FFFFFF">
                <a:alpha val="100000"/>
              </a:srgbClr>
            </a:solidFill>
            <a:prstDash/>
          </a:ln>
        </p:spPr>
        <p:txBody>
          <a:bodyPr vert="horz" wrap="square" lIns="89535" tIns="46355" rIns="89535" bIns="46355" anchor="t">
            <a:spAutoFit/>
          </a:bodyPr>
          <a:lstStyle/>
          <a:p>
            <a:pPr marL="0" indent="0" algn="l" defTabSz="914400" eaLnBrk="1" latinLnBrk="1" hangingPunct="1">
              <a:lnSpc>
                <a:spcPct val="100000"/>
              </a:lnSpc>
              <a:spcBef>
                <a:spcPts val="0"/>
              </a:spcBef>
              <a:spcAft>
                <a:spcPts val="0"/>
              </a:spcAft>
              <a:buFontTx/>
              <a:buNone/>
            </a:pPr>
            <a:r>
              <a:rPr sz="1200">
                <a:latin typeface="맑은 고딕" charset="0"/>
                <a:ea typeface="맑은 고딕" charset="0"/>
              </a:rPr>
              <a:t>Answer the question</a:t>
            </a:r>
            <a:endParaRPr lang="ko-KR" altLang="en-US" sz="1200">
              <a:latin typeface="맑은 고딕" charset="0"/>
              <a:ea typeface="맑은 고딕" charset="0"/>
            </a:endParaRPr>
          </a:p>
        </p:txBody>
      </p:sp>
      <p:sp>
        <p:nvSpPr>
          <p:cNvPr id="26" name="텍스트 상자 25"/>
          <p:cNvSpPr txBox="1">
            <a:spLocks/>
          </p:cNvSpPr>
          <p:nvPr/>
        </p:nvSpPr>
        <p:spPr>
          <a:xfrm>
            <a:off x="4072890" y="1873885"/>
            <a:ext cx="980440" cy="832485"/>
          </a:xfrm>
          <a:prstGeom prst="rect">
            <a:avLst/>
          </a:prstGeom>
          <a:noFill/>
          <a:ln w="0" cap="flat" cmpd="sng">
            <a:solidFill>
              <a:srgbClr val="FFFFFF">
                <a:alpha val="100000"/>
              </a:srgbClr>
            </a:solidFill>
            <a:prstDash/>
          </a:ln>
        </p:spPr>
        <p:txBody>
          <a:bodyPr vert="horz" wrap="square" lIns="89535" tIns="46355" rIns="89535" bIns="46355" anchor="t">
            <a:spAutoFit/>
          </a:bodyPr>
          <a:lstStyle/>
          <a:p>
            <a:pPr marL="0" indent="0" algn="l" defTabSz="914400" eaLnBrk="1" latinLnBrk="1" hangingPunct="1">
              <a:lnSpc>
                <a:spcPct val="100000"/>
              </a:lnSpc>
              <a:spcBef>
                <a:spcPts val="0"/>
              </a:spcBef>
              <a:spcAft>
                <a:spcPts val="0"/>
              </a:spcAft>
              <a:buFontTx/>
              <a:buNone/>
            </a:pPr>
            <a:r>
              <a:rPr sz="1200">
                <a:latin typeface="맑은 고딕" charset="0"/>
                <a:ea typeface="맑은 고딕" charset="0"/>
              </a:rPr>
              <a:t>asked about the mess options</a:t>
            </a:r>
            <a:endParaRPr lang="ko-KR" altLang="en-US" sz="1200">
              <a:latin typeface="맑은 고딕" charset="0"/>
              <a:ea typeface="맑은 고딕" charset="0"/>
            </a:endParaRPr>
          </a:p>
        </p:txBody>
      </p:sp>
      <p:sp>
        <p:nvSpPr>
          <p:cNvPr id="27" name="도형 26"/>
          <p:cNvSpPr>
            <a:spLocks/>
          </p:cNvSpPr>
          <p:nvPr/>
        </p:nvSpPr>
        <p:spPr>
          <a:xfrm>
            <a:off x="8259445" y="5237480"/>
            <a:ext cx="2511425" cy="10795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anchor="ctr">
            <a:noAutofit/>
          </a:bodyPr>
          <a:lstStyle/>
          <a:p>
            <a:pPr marL="0" indent="0" algn="ctr" defTabSz="914400" eaLnBrk="1" latinLnBrk="1" hangingPunct="1">
              <a:lnSpc>
                <a:spcPct val="100000"/>
              </a:lnSpc>
              <a:spcBef>
                <a:spcPts val="0"/>
              </a:spcBef>
              <a:spcAft>
                <a:spcPts val="0"/>
              </a:spcAft>
              <a:buFontTx/>
              <a:buNone/>
            </a:pPr>
            <a:r>
              <a:rPr sz="1800">
                <a:latin typeface="맑은 고딕" charset="0"/>
                <a:ea typeface="맑은 고딕" charset="0"/>
              </a:rPr>
              <a:t>accommodation office</a:t>
            </a:r>
            <a:endParaRPr lang="ko-KR" altLang="en-US" sz="1800">
              <a:latin typeface="맑은 고딕" charset="0"/>
              <a:ea typeface="맑은 고딕" charset="0"/>
            </a:endParaRPr>
          </a:p>
        </p:txBody>
      </p:sp>
      <p:cxnSp>
        <p:nvCxnSpPr>
          <p:cNvPr id="28" name="도형 27"/>
          <p:cNvCxnSpPr/>
          <p:nvPr/>
        </p:nvCxnSpPr>
        <p:spPr>
          <a:xfrm flipH="1">
            <a:off x="4420870" y="6064885"/>
            <a:ext cx="3267075" cy="635"/>
          </a:xfrm>
          <a:prstGeom prst="straightConnector1">
            <a:avLst/>
          </a:prstGeom>
          <a:ln w="6350" cap="flat" cmpd="sng">
            <a:prst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텍스트 상자 28"/>
          <p:cNvSpPr txBox="1">
            <a:spLocks/>
          </p:cNvSpPr>
          <p:nvPr/>
        </p:nvSpPr>
        <p:spPr>
          <a:xfrm>
            <a:off x="5402580" y="6177915"/>
            <a:ext cx="1703705" cy="278130"/>
          </a:xfrm>
          <a:prstGeom prst="rect">
            <a:avLst/>
          </a:prstGeom>
          <a:noFill/>
          <a:ln w="0" cap="flat" cmpd="sng">
            <a:solidFill>
              <a:srgbClr val="FFFFFF">
                <a:alpha val="100000"/>
              </a:srgbClr>
            </a:solidFill>
            <a:prstDash/>
          </a:ln>
        </p:spPr>
        <p:txBody>
          <a:bodyPr vert="horz" wrap="square" lIns="89535" tIns="46355" rIns="89535" bIns="46355" anchor="t">
            <a:spAutoFit/>
          </a:bodyPr>
          <a:lstStyle/>
          <a:p>
            <a:pPr marL="0" indent="0" algn="l" defTabSz="914400" eaLnBrk="1" latinLnBrk="1" hangingPunct="1">
              <a:lnSpc>
                <a:spcPct val="100000"/>
              </a:lnSpc>
              <a:spcBef>
                <a:spcPts val="0"/>
              </a:spcBef>
              <a:spcAft>
                <a:spcPts val="0"/>
              </a:spcAft>
              <a:buFontTx/>
              <a:buNone/>
            </a:pPr>
            <a:r>
              <a:rPr sz="1200">
                <a:latin typeface="맑은 고딕" charset="0"/>
                <a:ea typeface="맑은 고딕" charset="0"/>
              </a:rPr>
              <a:t>Issue a voucher</a:t>
            </a:r>
            <a:endParaRPr lang="ko-KR" altLang="en-US" sz="1200">
              <a:latin typeface="맑은 고딕" charset="0"/>
              <a:ea typeface="맑은 고딕" charset="0"/>
            </a:endParaRPr>
          </a:p>
        </p:txBody>
      </p:sp>
      <p:sp>
        <p:nvSpPr>
          <p:cNvPr id="30" name="도형 29"/>
          <p:cNvSpPr>
            <a:spLocks/>
          </p:cNvSpPr>
          <p:nvPr/>
        </p:nvSpPr>
        <p:spPr>
          <a:xfrm>
            <a:off x="7317740" y="2456180"/>
            <a:ext cx="1431290" cy="1405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914400" eaLnBrk="1" latinLnBrk="1" hangingPunct="1">
              <a:lnSpc>
                <a:spcPct val="100000"/>
              </a:lnSpc>
              <a:spcBef>
                <a:spcPts val="0"/>
              </a:spcBef>
              <a:spcAft>
                <a:spcPts val="0"/>
              </a:spcAft>
              <a:buFontTx/>
              <a:buNone/>
            </a:pPr>
            <a:r>
              <a:rPr sz="1400">
                <a:latin typeface="맑은 고딕" charset="0"/>
                <a:ea typeface="맑은 고딕" charset="0"/>
              </a:rPr>
              <a:t>4. pay the dues in the bank</a:t>
            </a:r>
            <a:endParaRPr lang="ko-KR" altLang="en-US" sz="1400">
              <a:latin typeface="맑은 고딕" charset="0"/>
              <a:ea typeface="맑은 고딕" charset="0"/>
            </a:endParaRPr>
          </a:p>
        </p:txBody>
      </p:sp>
      <p:cxnSp>
        <p:nvCxnSpPr>
          <p:cNvPr id="31" name="도형 30"/>
          <p:cNvCxnSpPr/>
          <p:nvPr/>
        </p:nvCxnSpPr>
        <p:spPr>
          <a:xfrm flipV="1">
            <a:off x="4444365" y="3919220"/>
            <a:ext cx="2987040" cy="1691640"/>
          </a:xfrm>
          <a:prstGeom prst="straightConnector1">
            <a:avLst/>
          </a:prstGeom>
          <a:ln w="6350" cap="flat" cmpd="sng">
            <a:prst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텍스트 상자 31"/>
          <p:cNvSpPr txBox="1">
            <a:spLocks/>
          </p:cNvSpPr>
          <p:nvPr/>
        </p:nvSpPr>
        <p:spPr>
          <a:xfrm rot="19800000">
            <a:off x="6096635" y="4497070"/>
            <a:ext cx="892175" cy="278130"/>
          </a:xfrm>
          <a:prstGeom prst="rect">
            <a:avLst/>
          </a:prstGeom>
          <a:noFill/>
          <a:ln w="0" cap="flat" cmpd="sng">
            <a:solidFill>
              <a:srgbClr val="FFFFFF">
                <a:alpha val="100000"/>
              </a:srgbClr>
            </a:solidFill>
            <a:prstDash/>
          </a:ln>
        </p:spPr>
        <p:txBody>
          <a:bodyPr vert="horz" wrap="square" lIns="89535" tIns="46355" rIns="89535" bIns="46355" anchor="t">
            <a:spAutoFit/>
          </a:bodyPr>
          <a:lstStyle/>
          <a:p>
            <a:pPr marL="0" indent="0" algn="l" defTabSz="914400" eaLnBrk="1" latinLnBrk="1" hangingPunct="1">
              <a:lnSpc>
                <a:spcPct val="100000"/>
              </a:lnSpc>
              <a:spcBef>
                <a:spcPts val="0"/>
              </a:spcBef>
              <a:spcAft>
                <a:spcPts val="0"/>
              </a:spcAft>
              <a:buFontTx/>
              <a:buNone/>
            </a:pPr>
            <a:r>
              <a:rPr sz="1200">
                <a:latin typeface="맑은 고딕" charset="0"/>
                <a:ea typeface="맑은 고딕" charset="0"/>
              </a:rPr>
              <a:t>Payment</a:t>
            </a:r>
            <a:endParaRPr lang="ko-KR" altLang="en-US" sz="1200">
              <a:latin typeface="맑은 고딕" charset="0"/>
              <a:ea typeface="맑은 고딕" charset="0"/>
            </a:endParaRPr>
          </a:p>
        </p:txBody>
      </p:sp>
      <p:cxnSp>
        <p:nvCxnSpPr>
          <p:cNvPr id="33" name="도형 32"/>
          <p:cNvCxnSpPr/>
          <p:nvPr/>
        </p:nvCxnSpPr>
        <p:spPr>
          <a:xfrm>
            <a:off x="8526780" y="3942715"/>
            <a:ext cx="676910" cy="1026795"/>
          </a:xfrm>
          <a:prstGeom prst="straightConnector1">
            <a:avLst/>
          </a:prstGeom>
          <a:ln w="6350" cap="flat" cmpd="sng">
            <a:prst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텍스트 상자 33"/>
          <p:cNvSpPr txBox="1">
            <a:spLocks/>
          </p:cNvSpPr>
          <p:nvPr/>
        </p:nvSpPr>
        <p:spPr>
          <a:xfrm rot="21300000">
            <a:off x="8890000" y="4116705"/>
            <a:ext cx="1528445" cy="278130"/>
          </a:xfrm>
          <a:prstGeom prst="rect">
            <a:avLst/>
          </a:prstGeom>
          <a:noFill/>
          <a:ln w="0" cap="flat" cmpd="sng">
            <a:solidFill>
              <a:srgbClr val="FFFFFF">
                <a:alpha val="100000"/>
              </a:srgbClr>
            </a:solidFill>
            <a:prstDash/>
          </a:ln>
        </p:spPr>
        <p:txBody>
          <a:bodyPr vert="horz" wrap="square" lIns="89535" tIns="46355" rIns="89535" bIns="46355" anchor="t">
            <a:spAutoFit/>
          </a:bodyPr>
          <a:lstStyle/>
          <a:p>
            <a:pPr marL="0" indent="0" algn="l" defTabSz="914400" eaLnBrk="1" latinLnBrk="1" hangingPunct="1">
              <a:lnSpc>
                <a:spcPct val="100000"/>
              </a:lnSpc>
              <a:spcBef>
                <a:spcPts val="0"/>
              </a:spcBef>
              <a:spcAft>
                <a:spcPts val="0"/>
              </a:spcAft>
              <a:buFontTx/>
              <a:buNone/>
            </a:pPr>
            <a:r>
              <a:rPr sz="1200">
                <a:latin typeface="맑은 고딕" charset="0"/>
                <a:ea typeface="맑은 고딕" charset="0"/>
              </a:rPr>
              <a:t>Producing the slip</a:t>
            </a:r>
            <a:endParaRPr lang="ko-KR" altLang="en-US" sz="1200">
              <a:latin typeface="맑은 고딕" charset="0"/>
              <a:ea typeface="맑은 고딕" charset="0"/>
            </a:endParaRPr>
          </a:p>
        </p:txBody>
      </p:sp>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Pages>6</Pages>
  <Words>486</Words>
  <Characters>0</Characters>
  <Application>Microsoft Office PowerPoint</Application>
  <DocSecurity>0</DocSecurity>
  <PresentationFormat>Widescreen</PresentationFormat>
  <Lines>0</Lines>
  <Paragraphs>86</Paragraphs>
  <Slides>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맑은 고딕</vt:lpstr>
      <vt:lpstr>Arial</vt:lpstr>
      <vt:lpstr>Office 테마</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dongchan</dc:creator>
  <cp:lastModifiedBy>dongchan</cp:lastModifiedBy>
  <cp:revision>4</cp:revision>
  <dcterms:modified xsi:type="dcterms:W3CDTF">2020-04-14T13:52:14Z</dcterms:modified>
</cp:coreProperties>
</file>