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383" r:id="rId2"/>
    <p:sldId id="379" r:id="rId3"/>
    <p:sldId id="384" r:id="rId4"/>
    <p:sldId id="329" r:id="rId5"/>
    <p:sldId id="361" r:id="rId6"/>
    <p:sldId id="362" r:id="rId7"/>
    <p:sldId id="283" r:id="rId8"/>
    <p:sldId id="331" r:id="rId9"/>
    <p:sldId id="341" r:id="rId10"/>
    <p:sldId id="352" r:id="rId11"/>
    <p:sldId id="354" r:id="rId12"/>
    <p:sldId id="356" r:id="rId13"/>
    <p:sldId id="363" r:id="rId14"/>
    <p:sldId id="385" r:id="rId15"/>
    <p:sldId id="386" r:id="rId16"/>
    <p:sldId id="380" r:id="rId17"/>
    <p:sldId id="378" r:id="rId18"/>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BB928E10-A69C-42F6-8B07-A2FEAC067766}">
          <p14:sldIdLst>
            <p14:sldId id="383"/>
          </p14:sldIdLst>
        </p14:section>
        <p14:section name="SLIDE STARTERS" id="{ACC24B29-0CC7-491A-A98A-CF7CBDBE501E}">
          <p14:sldIdLst>
            <p14:sldId id="379"/>
            <p14:sldId id="384"/>
            <p14:sldId id="329"/>
            <p14:sldId id="361"/>
            <p14:sldId id="362"/>
            <p14:sldId id="283"/>
            <p14:sldId id="331"/>
            <p14:sldId id="341"/>
            <p14:sldId id="352"/>
            <p14:sldId id="354"/>
            <p14:sldId id="356"/>
            <p14:sldId id="363"/>
            <p14:sldId id="385"/>
            <p14:sldId id="386"/>
            <p14:sldId id="380"/>
          </p14:sldIdLst>
        </p14:section>
        <p14:section name="THANK YOU" id="{6CD91DAB-8EC3-4802-89E9-0F1C7022FB28}">
          <p14:sldIdLst>
            <p14:sldId id="3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84972" autoAdjust="0"/>
  </p:normalViewPr>
  <p:slideViewPr>
    <p:cSldViewPr snapToGrid="0">
      <p:cViewPr varScale="1">
        <p:scale>
          <a:sx n="74" d="100"/>
          <a:sy n="74" d="100"/>
        </p:scale>
        <p:origin x="576" y="60"/>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varScale="1">
        <p:scale>
          <a:sx n="73" d="100"/>
          <a:sy n="73" d="100"/>
        </p:scale>
        <p:origin x="58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10/21/2017</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10/21/2017</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a:p>
        </p:txBody>
      </p:sp>
    </p:spTree>
    <p:extLst>
      <p:ext uri="{BB962C8B-B14F-4D97-AF65-F5344CB8AC3E}">
        <p14:creationId xmlns:p14="http://schemas.microsoft.com/office/powerpoint/2010/main" val="207683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a:p>
        </p:txBody>
      </p:sp>
    </p:spTree>
    <p:extLst>
      <p:ext uri="{BB962C8B-B14F-4D97-AF65-F5344CB8AC3E}">
        <p14:creationId xmlns:p14="http://schemas.microsoft.com/office/powerpoint/2010/main" val="113757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a:p>
        </p:txBody>
      </p:sp>
    </p:spTree>
    <p:extLst>
      <p:ext uri="{BB962C8B-B14F-4D97-AF65-F5344CB8AC3E}">
        <p14:creationId xmlns:p14="http://schemas.microsoft.com/office/powerpoint/2010/main" val="1920947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A5C127-CB05-47B6-8D1E-7BC74A68F50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10/21/2017 6:25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40269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Tip:</a:t>
            </a:r>
          </a:p>
          <a:p>
            <a:pPr algn="l"/>
            <a:r>
              <a:rPr lang="en-US" dirty="0"/>
              <a:t>When using complex image as full-bleed background add a transparency (70%-90%) fill layer to give contrast to text. </a:t>
            </a:r>
          </a:p>
        </p:txBody>
      </p:sp>
      <p:sp>
        <p:nvSpPr>
          <p:cNvPr id="4" name="Slide Number Placeholder 3"/>
          <p:cNvSpPr>
            <a:spLocks noGrp="1"/>
          </p:cNvSpPr>
          <p:nvPr>
            <p:ph type="sldNum" sz="quarter" idx="10"/>
          </p:nvPr>
        </p:nvSpPr>
        <p:spPr/>
        <p:txBody>
          <a:bodyPr/>
          <a:lstStyle/>
          <a:p>
            <a:fld id="{4CBCEA92-F142-4D57-B507-37BDAF44710C}" type="slidenum">
              <a:rPr lang="en-US" smtClean="0"/>
              <a:t>10</a:t>
            </a:fld>
            <a:endParaRPr lang="en-US"/>
          </a:p>
        </p:txBody>
      </p:sp>
    </p:spTree>
    <p:extLst>
      <p:ext uri="{BB962C8B-B14F-4D97-AF65-F5344CB8AC3E}">
        <p14:creationId xmlns:p14="http://schemas.microsoft.com/office/powerpoint/2010/main" val="136205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A5C127-CB05-47B6-8D1E-7BC74A68F50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10/21/2017 6:29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97713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12</a:t>
            </a:fld>
            <a:endParaRPr lang="en-US"/>
          </a:p>
        </p:txBody>
      </p:sp>
    </p:spTree>
    <p:extLst>
      <p:ext uri="{BB962C8B-B14F-4D97-AF65-F5344CB8AC3E}">
        <p14:creationId xmlns:p14="http://schemas.microsoft.com/office/powerpoint/2010/main" val="1189618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Combine a</a:t>
            </a:r>
            <a:r>
              <a:rPr lang="en-US" baseline="0" dirty="0"/>
              <a:t>n image and multiple key statements with a strong grid.</a:t>
            </a:r>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13</a:t>
            </a:fld>
            <a:endParaRPr lang="en-US"/>
          </a:p>
        </p:txBody>
      </p:sp>
    </p:spTree>
    <p:extLst>
      <p:ext uri="{BB962C8B-B14F-4D97-AF65-F5344CB8AC3E}">
        <p14:creationId xmlns:p14="http://schemas.microsoft.com/office/powerpoint/2010/main" val="60300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916229"/>
            <a:ext cx="9107555" cy="3632325"/>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dirty="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15386595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7982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Tree>
    <p:extLst>
      <p:ext uri="{BB962C8B-B14F-4D97-AF65-F5344CB8AC3E}">
        <p14:creationId xmlns:p14="http://schemas.microsoft.com/office/powerpoint/2010/main"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a:extLst/>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916229"/>
            <a:ext cx="9107555" cy="3632325"/>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dirty="0"/>
              <a:t>CLICK TO EDIT TITLE</a:t>
            </a:r>
          </a:p>
        </p:txBody>
      </p:sp>
      <p:sp>
        <p:nvSpPr>
          <p:cNvPr id="7" name="TextBox 6">
            <a:hlinkClick r:id="rId2"/>
            <a:extLst>
              <a:ext uri="{FF2B5EF4-FFF2-40B4-BE49-F238E27FC236}">
                <a16:creationId xmlns:a16="http://schemas.microsoft.com/office/drawing/2014/main" id="{B60F28C6-9BA0-4632-B8B5-5A793D03AFC7}"/>
              </a:ext>
            </a:extLst>
          </p:cNvPr>
          <p:cNvSpPr txBox="1"/>
          <p:nvPr userDrawn="1"/>
        </p:nvSpPr>
        <p:spPr>
          <a:xfrm>
            <a:off x="9005881" y="6316156"/>
            <a:ext cx="2466220" cy="367873"/>
          </a:xfrm>
          <a:prstGeom prst="roundRect">
            <a:avLst>
              <a:gd name="adj" fmla="val 50000"/>
            </a:avLst>
          </a:prstGeom>
          <a:solidFill>
            <a:schemeClr val="accent2"/>
          </a:solidFill>
        </p:spPr>
        <p:txBody>
          <a:bodyPr wrap="none" rtlCol="0">
            <a:spAutoFit/>
          </a:bodyPr>
          <a:lstStyle/>
          <a:p>
            <a:r>
              <a:rPr lang="en-US" sz="1100" dirty="0">
                <a:solidFill>
                  <a:schemeClr val="tx1"/>
                </a:solidFill>
              </a:rPr>
              <a:t>Neal Creative</a:t>
            </a:r>
            <a:r>
              <a:rPr lang="en-US" sz="1100" baseline="0" dirty="0">
                <a:solidFill>
                  <a:schemeClr val="tx1"/>
                </a:solidFill>
              </a:rPr>
              <a:t>  | click &amp; </a:t>
            </a:r>
            <a:r>
              <a:rPr lang="en-US" sz="1100" b="1" baseline="0" dirty="0">
                <a:solidFill>
                  <a:schemeClr val="tx1"/>
                </a:solidFill>
              </a:rPr>
              <a:t>Learn more</a:t>
            </a:r>
            <a:endParaRPr lang="en-US" sz="1100" b="1" dirty="0">
              <a:solidFill>
                <a:schemeClr val="tx1"/>
              </a:solidFill>
            </a:endParaRP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50000"/>
                  </a:schemeClr>
                </a:solidFill>
              </a:rPr>
              <a:t>Neal Creative </a:t>
            </a:r>
            <a:r>
              <a:rPr lang="en-US" sz="900" kern="1200" dirty="0">
                <a:solidFill>
                  <a:schemeClr val="bg2">
                    <a:lumMod val="50000"/>
                  </a:schemeClr>
                </a:solidFill>
                <a:latin typeface="+mn-lt"/>
                <a:ea typeface="+mn-ea"/>
                <a:cs typeface="+mn-cs"/>
              </a:rPr>
              <a:t>©</a:t>
            </a:r>
            <a:r>
              <a:rPr lang="en-US" sz="1000" baseline="0" dirty="0">
                <a:solidFill>
                  <a:schemeClr val="bg2">
                    <a:lumMod val="50000"/>
                  </a:schemeClr>
                </a:solidFill>
              </a:rPr>
              <a:t> </a:t>
            </a:r>
            <a:endParaRPr lang="en-US" sz="1000" b="1"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2400" dirty="0">
                <a:gradFill>
                  <a:gsLst>
                    <a:gs pos="0">
                      <a:srgbClr val="75D1FF">
                        <a:lumMod val="5000"/>
                        <a:lumOff val="95000"/>
                      </a:srgbClr>
                    </a:gs>
                    <a:gs pos="100000">
                      <a:srgbClr val="FFFFFF"/>
                    </a:gs>
                  </a:gsLst>
                  <a:lin ang="5400000" scaled="1"/>
                </a:gradFill>
              </a:rPr>
              <a:t>S3 CSA PROJECTS</a:t>
            </a: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311128"/>
          </a:xfrm>
        </p:spPr>
        <p:txBody>
          <a:bodyPr/>
          <a:lstStyle/>
          <a:p>
            <a:r>
              <a:rPr lang="en-US" dirty="0">
                <a:latin typeface="Adobe Gothic Std B" panose="020B0800000000000000" pitchFamily="34" charset="-128"/>
                <a:ea typeface="Adobe Gothic Std B" panose="020B0800000000000000" pitchFamily="34" charset="-128"/>
              </a:rPr>
              <a:t>C</a:t>
            </a:r>
            <a:r>
              <a:rPr lang="en-US" sz="6600" dirty="0">
                <a:latin typeface="Adobe Gothic Std B" panose="020B0800000000000000" pitchFamily="34" charset="-128"/>
                <a:ea typeface="Adobe Gothic Std B" panose="020B0800000000000000" pitchFamily="34" charset="-128"/>
              </a:rPr>
              <a:t>OS</a:t>
            </a:r>
            <a:r>
              <a:rPr lang="en-US" dirty="0">
                <a:latin typeface="Adobe Gothic Std B" panose="020B0800000000000000" pitchFamily="34" charset="-128"/>
                <a:ea typeface="Adobe Gothic Std B" panose="020B0800000000000000" pitchFamily="34" charset="-128"/>
              </a:rPr>
              <a:t>MIC </a:t>
            </a:r>
            <a:r>
              <a:rPr lang="en-US" sz="7200" dirty="0">
                <a:latin typeface="Adobe Gothic Std B" panose="020B0800000000000000" pitchFamily="34" charset="-128"/>
                <a:ea typeface="Adobe Gothic Std B" panose="020B0800000000000000" pitchFamily="34" charset="-128"/>
              </a:rPr>
              <a:t>B</a:t>
            </a:r>
            <a:r>
              <a:rPr lang="en-US" dirty="0">
                <a:latin typeface="Adobe Gothic Std B" panose="020B0800000000000000" pitchFamily="34" charset="-128"/>
                <a:ea typeface="Adobe Gothic Std B" panose="020B0800000000000000" pitchFamily="34" charset="-128"/>
              </a:rPr>
              <a:t>O</a:t>
            </a:r>
            <a:r>
              <a:rPr lang="en-US" sz="7200" dirty="0">
                <a:latin typeface="Adobe Gothic Std B" panose="020B0800000000000000" pitchFamily="34" charset="-128"/>
                <a:ea typeface="Adobe Gothic Std B" panose="020B0800000000000000" pitchFamily="34" charset="-128"/>
              </a:rPr>
              <a:t>X</a:t>
            </a:r>
            <a:endParaRPr lang="en-US" dirty="0"/>
          </a:p>
        </p:txBody>
      </p:sp>
      <p:sp>
        <p:nvSpPr>
          <p:cNvPr id="8" name="Text Placeholder 7"/>
          <p:cNvSpPr>
            <a:spLocks noGrp="1"/>
          </p:cNvSpPr>
          <p:nvPr>
            <p:ph type="body" sz="quarter" idx="13"/>
          </p:nvPr>
        </p:nvSpPr>
        <p:spPr>
          <a:xfrm>
            <a:off x="1396266" y="3162946"/>
            <a:ext cx="9461500" cy="1311128"/>
          </a:xfrm>
        </p:spPr>
        <p:txBody>
          <a:bodyPr/>
          <a:lstStyle/>
          <a:p>
            <a:r>
              <a:rPr lang="en-US" dirty="0"/>
              <a:t>PRESENTATIONS</a:t>
            </a:r>
            <a:r>
              <a:rPr lang="en-US" sz="8800" spc="-300" dirty="0"/>
              <a:t>!</a:t>
            </a:r>
            <a:r>
              <a:rPr lang="en-US" dirty="0"/>
              <a:t> </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a:p>
        </p:txBody>
      </p:sp>
    </p:spTree>
    <p:extLst>
      <p:ext uri="{BB962C8B-B14F-4D97-AF65-F5344CB8AC3E}">
        <p14:creationId xmlns:p14="http://schemas.microsoft.com/office/powerpoint/2010/main" val="178832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25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icture Placeholder 80"/>
          <p:cNvSpPr>
            <a:spLocks noGrp="1"/>
          </p:cNvSpPr>
          <p:nvPr>
            <p:ph type="pic" sz="quarter" idx="12"/>
          </p:nvPr>
        </p:nvSpPr>
        <p:spPr>
          <a:xfrm>
            <a:off x="-17125" y="28977"/>
            <a:ext cx="12190413" cy="6858000"/>
          </a:xfrm>
        </p:spPr>
      </p:sp>
      <p:sp>
        <p:nvSpPr>
          <p:cNvPr id="3" name="Slide Number Placeholder 2"/>
          <p:cNvSpPr>
            <a:spLocks noGrp="1"/>
          </p:cNvSpPr>
          <p:nvPr>
            <p:ph type="sldNum" sz="quarter" idx="4"/>
          </p:nvPr>
        </p:nvSpPr>
        <p:spPr>
          <a:xfrm>
            <a:off x="11753512" y="6484937"/>
            <a:ext cx="419776" cy="365125"/>
          </a:xfrm>
        </p:spPr>
        <p:txBody>
          <a:bodyPr/>
          <a:lstStyle/>
          <a:p>
            <a:fld id="{5AE1514C-5E56-4738-A1FF-4B1CFD2A3E36}" type="slidenum">
              <a:rPr lang="en-US" smtClean="0"/>
              <a:pPr/>
              <a:t>10</a:t>
            </a:fld>
            <a:endParaRPr lang="en-US"/>
          </a:p>
        </p:txBody>
      </p:sp>
      <p:sp>
        <p:nvSpPr>
          <p:cNvPr id="51" name="Rectangle 50"/>
          <p:cNvSpPr/>
          <p:nvPr/>
        </p:nvSpPr>
        <p:spPr>
          <a:xfrm>
            <a:off x="-2882" y="0"/>
            <a:ext cx="10412974" cy="6858000"/>
          </a:xfrm>
          <a:prstGeom prst="rect">
            <a:avLst/>
          </a:prstGeom>
          <a:gradFill flip="none" rotWithShape="1">
            <a:gsLst>
              <a:gs pos="0">
                <a:schemeClr val="tx1">
                  <a:alpha val="53000"/>
                </a:schemeClr>
              </a:gs>
              <a:gs pos="97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0" name="Content Placeholder 19"/>
          <p:cNvSpPr>
            <a:spLocks noGrp="1"/>
          </p:cNvSpPr>
          <p:nvPr>
            <p:ph idx="18"/>
          </p:nvPr>
        </p:nvSpPr>
        <p:spPr>
          <a:xfrm>
            <a:off x="2537566" y="432080"/>
            <a:ext cx="2377440" cy="840230"/>
          </a:xfrm>
        </p:spPr>
        <p:txBody>
          <a:bodyPr/>
          <a:lstStyle/>
          <a:p>
            <a:r>
              <a:rPr lang="en-US" dirty="0"/>
              <a:t>3</a:t>
            </a:r>
          </a:p>
        </p:txBody>
      </p:sp>
      <p:sp>
        <p:nvSpPr>
          <p:cNvPr id="6" name="Text Placeholder 5"/>
          <p:cNvSpPr>
            <a:spLocks noGrp="1"/>
          </p:cNvSpPr>
          <p:nvPr>
            <p:ph type="body" sz="quarter" idx="11"/>
          </p:nvPr>
        </p:nvSpPr>
        <p:spPr>
          <a:xfrm>
            <a:off x="746151" y="2723899"/>
            <a:ext cx="5960269" cy="1089529"/>
          </a:xfrm>
        </p:spPr>
        <p:txBody>
          <a:bodyPr/>
          <a:lstStyle/>
          <a:p>
            <a:pPr lvl="1">
              <a:spcAft>
                <a:spcPts val="1200"/>
              </a:spcAft>
            </a:pPr>
            <a:r>
              <a:rPr lang="en-US" sz="2400" dirty="0">
                <a:solidFill>
                  <a:schemeClr val="bg1"/>
                </a:solidFill>
              </a:rPr>
              <a:t>We thought we need a great </a:t>
            </a:r>
            <a:r>
              <a:rPr lang="en-US" sz="2400" dirty="0" err="1">
                <a:solidFill>
                  <a:schemeClr val="bg1"/>
                </a:solidFill>
              </a:rPr>
              <a:t>enivironment</a:t>
            </a:r>
            <a:r>
              <a:rPr lang="en-US" sz="2400" dirty="0">
                <a:solidFill>
                  <a:schemeClr val="bg1"/>
                </a:solidFill>
              </a:rPr>
              <a:t> to surf in 3d dimensional space we built up with unity</a:t>
            </a:r>
            <a:endParaRPr lang="en-US" dirty="0">
              <a:solidFill>
                <a:schemeClr val="bg1"/>
              </a:solidFill>
            </a:endParaRPr>
          </a:p>
        </p:txBody>
      </p:sp>
      <p:sp>
        <p:nvSpPr>
          <p:cNvPr id="71" name="Text Placeholder 70"/>
          <p:cNvSpPr>
            <a:spLocks noGrp="1"/>
          </p:cNvSpPr>
          <p:nvPr>
            <p:ph type="body" sz="quarter" idx="19"/>
          </p:nvPr>
        </p:nvSpPr>
        <p:spPr>
          <a:xfrm>
            <a:off x="304799" y="1554164"/>
            <a:ext cx="6842975" cy="1311128"/>
          </a:xfrm>
        </p:spPr>
        <p:txBody>
          <a:bodyPr/>
          <a:lstStyle/>
          <a:p>
            <a:r>
              <a:rPr lang="en-US" sz="4400" b="1" dirty="0"/>
              <a:t>Create the 3D </a:t>
            </a:r>
            <a:r>
              <a:rPr lang="en-US" sz="4400" b="1" dirty="0" err="1"/>
              <a:t>enivironment</a:t>
            </a:r>
            <a:endParaRPr lang="en-US" sz="4400" b="1" dirty="0"/>
          </a:p>
        </p:txBody>
      </p:sp>
    </p:spTree>
    <p:extLst>
      <p:ext uri="{BB962C8B-B14F-4D97-AF65-F5344CB8AC3E}">
        <p14:creationId xmlns:p14="http://schemas.microsoft.com/office/powerpoint/2010/main" val="2488226301"/>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icture Placeholder 44"/>
          <p:cNvSpPr>
            <a:spLocks noGrp="1"/>
          </p:cNvSpPr>
          <p:nvPr>
            <p:ph type="pic" sz="quarter" idx="10"/>
          </p:nvPr>
        </p:nvSpPr>
        <p:spPr/>
      </p:sp>
      <p:sp>
        <p:nvSpPr>
          <p:cNvPr id="2" name="Slide Number Placeholder 1"/>
          <p:cNvSpPr>
            <a:spLocks noGrp="1"/>
          </p:cNvSpPr>
          <p:nvPr>
            <p:ph type="sldNum" sz="quarter" idx="4"/>
          </p:nvPr>
        </p:nvSpPr>
        <p:spPr>
          <a:xfrm>
            <a:off x="11766616" y="6492875"/>
            <a:ext cx="393567" cy="365125"/>
          </a:xfrm>
        </p:spPr>
        <p:txBody>
          <a:bodyPr/>
          <a:lstStyle/>
          <a:p>
            <a:fld id="{5AE1514C-5E56-4738-A1FF-4B1CFD2A3E36}" type="slidenum">
              <a:rPr lang="en-US" smtClean="0"/>
              <a:pPr/>
              <a:t>11</a:t>
            </a:fld>
            <a:endParaRPr lang="en-US" dirty="0"/>
          </a:p>
        </p:txBody>
      </p:sp>
      <p:sp>
        <p:nvSpPr>
          <p:cNvPr id="7" name="Text Placeholder 6"/>
          <p:cNvSpPr>
            <a:spLocks noGrp="1"/>
          </p:cNvSpPr>
          <p:nvPr>
            <p:ph type="body" sz="quarter" idx="11"/>
          </p:nvPr>
        </p:nvSpPr>
        <p:spPr>
          <a:xfrm>
            <a:off x="0" y="3429000"/>
            <a:ext cx="6129338" cy="1588127"/>
          </a:xfrm>
        </p:spPr>
        <p:txBody>
          <a:bodyPr/>
          <a:lstStyle/>
          <a:p>
            <a:r>
              <a:rPr lang="en-US" dirty="0"/>
              <a:t>We connected the </a:t>
            </a:r>
            <a:r>
              <a:rPr lang="en-US" dirty="0" err="1"/>
              <a:t>enivironment</a:t>
            </a:r>
            <a:r>
              <a:rPr lang="en-US" dirty="0"/>
              <a:t> we created with our console</a:t>
            </a:r>
          </a:p>
        </p:txBody>
      </p:sp>
      <p:sp>
        <p:nvSpPr>
          <p:cNvPr id="13" name="Content Placeholder 12"/>
          <p:cNvSpPr>
            <a:spLocks noGrp="1"/>
          </p:cNvSpPr>
          <p:nvPr>
            <p:ph idx="18"/>
          </p:nvPr>
        </p:nvSpPr>
        <p:spPr/>
        <p:txBody>
          <a:bodyPr/>
          <a:lstStyle/>
          <a:p>
            <a:r>
              <a:rPr lang="en-US"/>
              <a:t>4</a:t>
            </a:r>
            <a:endParaRPr lang="en-US" dirty="0"/>
          </a:p>
        </p:txBody>
      </p:sp>
      <p:sp>
        <p:nvSpPr>
          <p:cNvPr id="14" name="Text Placeholder 13"/>
          <p:cNvSpPr>
            <a:spLocks noGrp="1"/>
          </p:cNvSpPr>
          <p:nvPr>
            <p:ph type="body" sz="quarter" idx="19"/>
          </p:nvPr>
        </p:nvSpPr>
        <p:spPr>
          <a:xfrm>
            <a:off x="169069" y="1554163"/>
            <a:ext cx="5791200" cy="1089529"/>
          </a:xfrm>
        </p:spPr>
        <p:txBody>
          <a:bodyPr/>
          <a:lstStyle/>
          <a:p>
            <a:r>
              <a:rPr lang="en-US" dirty="0"/>
              <a:t>Integrating </a:t>
            </a:r>
            <a:r>
              <a:rPr lang="en-US" dirty="0" err="1"/>
              <a:t>hardaware</a:t>
            </a:r>
            <a:r>
              <a:rPr lang="en-US" dirty="0"/>
              <a:t> &amp; software</a:t>
            </a:r>
          </a:p>
        </p:txBody>
      </p:sp>
    </p:spTree>
    <p:extLst>
      <p:ext uri="{BB962C8B-B14F-4D97-AF65-F5344CB8AC3E}">
        <p14:creationId xmlns:p14="http://schemas.microsoft.com/office/powerpoint/2010/main" val="68672180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p:sp>
      <p:sp>
        <p:nvSpPr>
          <p:cNvPr id="2" name="Slide Number Placeholder 1"/>
          <p:cNvSpPr>
            <a:spLocks noGrp="1"/>
          </p:cNvSpPr>
          <p:nvPr>
            <p:ph type="sldNum" sz="quarter" idx="4"/>
          </p:nvPr>
        </p:nvSpPr>
        <p:spPr>
          <a:xfrm>
            <a:off x="11696726" y="6484937"/>
            <a:ext cx="533348" cy="365125"/>
          </a:xfrm>
        </p:spPr>
        <p:txBody>
          <a:bodyPr/>
          <a:lstStyle/>
          <a:p>
            <a:fld id="{5AE1514C-5E56-4738-A1FF-4B1CFD2A3E36}" type="slidenum">
              <a:rPr lang="en-US" smtClean="0"/>
              <a:pPr/>
              <a:t>12</a:t>
            </a:fld>
            <a:endParaRPr lang="en-US"/>
          </a:p>
        </p:txBody>
      </p:sp>
      <p:sp>
        <p:nvSpPr>
          <p:cNvPr id="11" name="Text Placeholder 10"/>
          <p:cNvSpPr>
            <a:spLocks noGrp="1"/>
          </p:cNvSpPr>
          <p:nvPr>
            <p:ph type="body" sz="quarter" idx="11"/>
          </p:nvPr>
        </p:nvSpPr>
        <p:spPr>
          <a:xfrm>
            <a:off x="6096000" y="3429000"/>
            <a:ext cx="6096000" cy="2791533"/>
          </a:xfrm>
        </p:spPr>
        <p:txBody>
          <a:bodyPr/>
          <a:lstStyle/>
          <a:p>
            <a:r>
              <a:rPr lang="en-US" dirty="0"/>
              <a:t>LEAD</a:t>
            </a:r>
          </a:p>
          <a:p>
            <a:pPr lvl="2"/>
            <a:r>
              <a:rPr lang="en-US" dirty="0"/>
              <a:t>Start your story with an outline, </a:t>
            </a:r>
            <a:br>
              <a:rPr lang="en-US" dirty="0"/>
            </a:br>
            <a:r>
              <a:rPr lang="en-US" dirty="0"/>
              <a:t>a framework of points you </a:t>
            </a:r>
            <a:br>
              <a:rPr lang="en-US" dirty="0"/>
            </a:br>
            <a:r>
              <a:rPr lang="en-US" dirty="0"/>
              <a:t>need to have to tell your story, </a:t>
            </a:r>
            <a:br>
              <a:rPr lang="en-US" dirty="0"/>
            </a:br>
            <a:r>
              <a:rPr lang="en-US" dirty="0"/>
              <a:t>always moving forward to </a:t>
            </a:r>
            <a:br>
              <a:rPr lang="en-US" dirty="0"/>
            </a:br>
            <a:r>
              <a:rPr lang="en-US" dirty="0"/>
              <a:t>the conclusion or action points</a:t>
            </a:r>
          </a:p>
        </p:txBody>
      </p:sp>
      <p:sp>
        <p:nvSpPr>
          <p:cNvPr id="8" name="Text Placeholder 7"/>
          <p:cNvSpPr>
            <a:spLocks noGrp="1"/>
          </p:cNvSpPr>
          <p:nvPr>
            <p:ph type="body" sz="quarter" idx="19"/>
          </p:nvPr>
        </p:nvSpPr>
        <p:spPr/>
        <p:txBody>
          <a:bodyPr/>
          <a:lstStyle/>
          <a:p>
            <a:r>
              <a:rPr lang="en-US"/>
              <a:t>Know the end </a:t>
            </a:r>
            <a:br>
              <a:rPr lang="en-US"/>
            </a:br>
            <a:r>
              <a:rPr lang="en-US"/>
              <a:t>at the beginning</a:t>
            </a:r>
            <a:endParaRPr lang="en-US" dirty="0"/>
          </a:p>
        </p:txBody>
      </p:sp>
      <p:sp>
        <p:nvSpPr>
          <p:cNvPr id="20" name="Content Placeholder 19"/>
          <p:cNvSpPr>
            <a:spLocks noGrp="1"/>
          </p:cNvSpPr>
          <p:nvPr>
            <p:ph idx="18"/>
          </p:nvPr>
        </p:nvSpPr>
        <p:spPr/>
        <p:txBody>
          <a:bodyPr/>
          <a:lstStyle/>
          <a:p>
            <a:r>
              <a:rPr lang="en-US" dirty="0"/>
              <a:t>5</a:t>
            </a:r>
          </a:p>
        </p:txBody>
      </p:sp>
      <p:sp>
        <p:nvSpPr>
          <p:cNvPr id="7" name="Rectangle 6"/>
          <p:cNvSpPr/>
          <p:nvPr/>
        </p:nvSpPr>
        <p:spPr>
          <a:xfrm>
            <a:off x="0" y="0"/>
            <a:ext cx="6094443"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91821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p:sp>
      <p:sp>
        <p:nvSpPr>
          <p:cNvPr id="11" name="Text Placeholder 10"/>
          <p:cNvSpPr>
            <a:spLocks noGrp="1"/>
          </p:cNvSpPr>
          <p:nvPr>
            <p:ph type="body" sz="quarter" idx="11"/>
          </p:nvPr>
        </p:nvSpPr>
        <p:spPr>
          <a:xfrm>
            <a:off x="6096000" y="2691875"/>
            <a:ext cx="6096000" cy="1474250"/>
          </a:xfrm>
        </p:spPr>
        <p:txBody>
          <a:bodyPr/>
          <a:lstStyle/>
          <a:p>
            <a:r>
              <a:rPr lang="en-US" dirty="0"/>
              <a:t>Show, don’t tell</a:t>
            </a:r>
          </a:p>
          <a:p>
            <a:r>
              <a:rPr lang="en-US" dirty="0"/>
              <a:t>Wait till NOV 1st</a:t>
            </a:r>
          </a:p>
        </p:txBody>
      </p:sp>
      <p:sp>
        <p:nvSpPr>
          <p:cNvPr id="21" name="Slide Number Placeholder 20"/>
          <p:cNvSpPr>
            <a:spLocks noGrp="1"/>
          </p:cNvSpPr>
          <p:nvPr>
            <p:ph type="sldNum" sz="quarter" idx="4"/>
          </p:nvPr>
        </p:nvSpPr>
        <p:spPr/>
        <p:txBody>
          <a:bodyPr/>
          <a:lstStyle/>
          <a:p>
            <a:fld id="{4997E989-D798-4C62-8E93-3D2D613C2488}" type="slidenum">
              <a:rPr lang="en-US" smtClean="0"/>
              <a:pPr/>
              <a:t>13</a:t>
            </a:fld>
            <a:endParaRPr lang="en-US"/>
          </a:p>
        </p:txBody>
      </p:sp>
    </p:spTree>
    <p:extLst>
      <p:ext uri="{BB962C8B-B14F-4D97-AF65-F5344CB8AC3E}">
        <p14:creationId xmlns:p14="http://schemas.microsoft.com/office/powerpoint/2010/main" val="202744463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USED STUFFS</a:t>
            </a:r>
          </a:p>
        </p:txBody>
      </p:sp>
      <p:sp>
        <p:nvSpPr>
          <p:cNvPr id="10" name="Text Placeholder 9"/>
          <p:cNvSpPr>
            <a:spLocks noGrp="1"/>
          </p:cNvSpPr>
          <p:nvPr>
            <p:ph type="body" sz="quarter" idx="10"/>
          </p:nvPr>
        </p:nvSpPr>
        <p:spPr>
          <a:xfrm>
            <a:off x="3923323" y="186061"/>
            <a:ext cx="4376615" cy="480131"/>
          </a:xfrm>
        </p:spPr>
        <p:txBody>
          <a:bodyPr/>
          <a:lstStyle/>
          <a:p>
            <a:pPr lvl="1"/>
            <a:r>
              <a:rPr lang="en-US" dirty="0"/>
              <a:t>The tools which helped us in making it is explained below</a:t>
            </a:r>
          </a:p>
        </p:txBody>
      </p:sp>
      <p:sp>
        <p:nvSpPr>
          <p:cNvPr id="11" name="Text Placeholder 10"/>
          <p:cNvSpPr>
            <a:spLocks noGrp="1"/>
          </p:cNvSpPr>
          <p:nvPr>
            <p:ph type="body" sz="quarter" idx="11"/>
          </p:nvPr>
        </p:nvSpPr>
        <p:spPr>
          <a:xfrm>
            <a:off x="304801" y="4206240"/>
            <a:ext cx="11658600" cy="1355243"/>
          </a:xfrm>
        </p:spPr>
        <p:txBody>
          <a:bodyPr/>
          <a:lstStyle/>
          <a:p>
            <a:r>
              <a:rPr lang="en-US" dirty="0">
                <a:latin typeface="Copperplate Gothic Light" panose="020E0507020206020404" pitchFamily="34" charset="0"/>
              </a:rPr>
              <a:t>Unity -</a:t>
            </a:r>
            <a:r>
              <a:rPr lang="en-US" dirty="0">
                <a:latin typeface="Adobe Garamond Pro" panose="02020502060506020403" pitchFamily="18" charset="0"/>
              </a:rPr>
              <a:t> Game development</a:t>
            </a:r>
          </a:p>
          <a:p>
            <a:r>
              <a:rPr lang="en-US" dirty="0">
                <a:latin typeface="Copperplate Gothic Light" panose="020E0507020206020404" pitchFamily="34" charset="0"/>
              </a:rPr>
              <a:t>Arduino - </a:t>
            </a:r>
            <a:r>
              <a:rPr lang="en-US" dirty="0">
                <a:latin typeface="Adobe Garamond Pro" panose="02020502060506020403" pitchFamily="18" charset="0"/>
              </a:rPr>
              <a:t>UI Connection</a:t>
            </a:r>
          </a:p>
          <a:p>
            <a:r>
              <a:rPr lang="en-US" dirty="0">
                <a:latin typeface="Copperplate Gothic Light" panose="020E0507020206020404" pitchFamily="34" charset="0"/>
              </a:rPr>
              <a:t>3d builder - </a:t>
            </a:r>
            <a:r>
              <a:rPr lang="en-US" dirty="0">
                <a:latin typeface="Adobe Garamond Pro" panose="02020502060506020403" pitchFamily="18" charset="0"/>
              </a:rPr>
              <a:t>UI Construction</a:t>
            </a:r>
          </a:p>
        </p:txBody>
      </p:sp>
      <p:sp>
        <p:nvSpPr>
          <p:cNvPr id="12" name="Text Placeholder 11"/>
          <p:cNvSpPr>
            <a:spLocks noGrp="1"/>
          </p:cNvSpPr>
          <p:nvPr>
            <p:ph type="body" sz="quarter" idx="12"/>
          </p:nvPr>
        </p:nvSpPr>
        <p:spPr/>
        <p:txBody>
          <a:bodyPr/>
          <a:lstStyle/>
          <a:p>
            <a:r>
              <a:rPr lang="en-US"/>
              <a:t>!</a:t>
            </a:r>
            <a:endParaRPr lang="en-US" dirty="0"/>
          </a:p>
        </p:txBody>
      </p:sp>
    </p:spTree>
    <p:extLst>
      <p:ext uri="{BB962C8B-B14F-4D97-AF65-F5344CB8AC3E}">
        <p14:creationId xmlns:p14="http://schemas.microsoft.com/office/powerpoint/2010/main" val="608849488"/>
      </p:ext>
    </p:extLst>
  </p:cSld>
  <p:clrMapOvr>
    <a:masterClrMapping/>
  </p:clrMapOvr>
  <p:transition spd="slow">
    <p:push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06026" y="381772"/>
            <a:ext cx="11660405" cy="625641"/>
          </a:xfrm>
        </p:spPr>
        <p:txBody>
          <a:bodyPr/>
          <a:lstStyle/>
          <a:p>
            <a:r>
              <a:rPr lang="en-US" dirty="0"/>
              <a:t>CONCLUSION</a:t>
            </a:r>
          </a:p>
        </p:txBody>
      </p:sp>
      <p:sp>
        <p:nvSpPr>
          <p:cNvPr id="11" name="Text Placeholder 10"/>
          <p:cNvSpPr>
            <a:spLocks noGrp="1"/>
          </p:cNvSpPr>
          <p:nvPr>
            <p:ph type="body" sz="quarter" idx="11"/>
          </p:nvPr>
        </p:nvSpPr>
        <p:spPr>
          <a:xfrm>
            <a:off x="304801" y="2833383"/>
            <a:ext cx="11658600" cy="3264657"/>
          </a:xfrm>
        </p:spPr>
        <p:txBody>
          <a:bodyPr/>
          <a:lstStyle/>
          <a:p>
            <a:r>
              <a:rPr lang="en-GB" dirty="0"/>
              <a:t>So our objective is to make gaming more interactive with microcontrollers. We are going to use Arduino to build gaming controller and Unity Software to build game. We are mainly focusing on car racing game. It will increase our focusing power to a great extend.</a:t>
            </a:r>
          </a:p>
          <a:p>
            <a:endParaRPr lang="en-US" dirty="0">
              <a:latin typeface="Adobe Garamond Pro" panose="02020502060506020403" pitchFamily="18" charset="0"/>
            </a:endParaRPr>
          </a:p>
        </p:txBody>
      </p:sp>
      <p:sp>
        <p:nvSpPr>
          <p:cNvPr id="12" name="Text Placeholder 11"/>
          <p:cNvSpPr>
            <a:spLocks noGrp="1"/>
          </p:cNvSpPr>
          <p:nvPr>
            <p:ph type="body" sz="quarter" idx="12"/>
          </p:nvPr>
        </p:nvSpPr>
        <p:spPr/>
        <p:txBody>
          <a:bodyPr/>
          <a:lstStyle/>
          <a:p>
            <a:r>
              <a:rPr lang="en-US" dirty="0"/>
              <a:t>!</a:t>
            </a:r>
          </a:p>
        </p:txBody>
      </p:sp>
      <p:sp>
        <p:nvSpPr>
          <p:cNvPr id="3" name="Text Placeholder 2">
            <a:extLst>
              <a:ext uri="{FF2B5EF4-FFF2-40B4-BE49-F238E27FC236}">
                <a16:creationId xmlns:a16="http://schemas.microsoft.com/office/drawing/2014/main" id="{0BD7292F-FD46-48F0-9EF9-30801E2751DF}"/>
              </a:ext>
            </a:extLst>
          </p:cNvPr>
          <p:cNvSpPr>
            <a:spLocks noGrp="1"/>
          </p:cNvSpPr>
          <p:nvPr>
            <p:ph type="body" sz="quarter" idx="10"/>
          </p:nvPr>
        </p:nvSpPr>
        <p:spPr>
          <a:xfrm>
            <a:off x="302995" y="232842"/>
            <a:ext cx="635798" cy="774571"/>
          </a:xfrm>
        </p:spPr>
        <p:txBody>
          <a:bodyPr/>
          <a:lstStyle/>
          <a:p>
            <a:r>
              <a:rPr lang="en-US" dirty="0"/>
              <a:t>.</a:t>
            </a:r>
          </a:p>
          <a:p>
            <a:endParaRPr lang="en-US" dirty="0"/>
          </a:p>
        </p:txBody>
      </p:sp>
    </p:spTree>
    <p:extLst>
      <p:ext uri="{BB962C8B-B14F-4D97-AF65-F5344CB8AC3E}">
        <p14:creationId xmlns:p14="http://schemas.microsoft.com/office/powerpoint/2010/main" val="3311867601"/>
      </p:ext>
    </p:extLst>
  </p:cSld>
  <p:clrMapOvr>
    <a:masterClrMapping/>
  </p:clrMapOvr>
  <p:transition spd="slow">
    <p:push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747687" y="6492875"/>
            <a:ext cx="431425" cy="365125"/>
          </a:xfrm>
          <a:prstGeom prst="rect">
            <a:avLst/>
          </a:prstGeom>
        </p:spPr>
        <p:txBody>
          <a:bodyPr/>
          <a:lstStyle/>
          <a:p>
            <a:fld id="{5AE1514C-5E56-4738-A1FF-4B1CFD2A3E36}" type="slidenum">
              <a:rPr lang="en-US" smtClean="0"/>
              <a:pPr/>
              <a:t>16</a:t>
            </a:fld>
            <a:endParaRPr lang="en-US"/>
          </a:p>
        </p:txBody>
      </p:sp>
      <p:sp>
        <p:nvSpPr>
          <p:cNvPr id="4" name="Text Placeholder 3"/>
          <p:cNvSpPr>
            <a:spLocks noGrp="1"/>
          </p:cNvSpPr>
          <p:nvPr>
            <p:ph type="body" sz="quarter" idx="14"/>
          </p:nvPr>
        </p:nvSpPr>
        <p:spPr>
          <a:xfrm>
            <a:off x="3408362" y="5335071"/>
            <a:ext cx="8097838" cy="646331"/>
          </a:xfrm>
        </p:spPr>
        <p:txBody>
          <a:bodyPr/>
          <a:lstStyle/>
          <a:p>
            <a:r>
              <a:rPr lang="en-US" dirty="0"/>
              <a:t>—Charles lamb</a:t>
            </a:r>
          </a:p>
          <a:p>
            <a:endParaRPr lang="en-US" dirty="0"/>
          </a:p>
        </p:txBody>
      </p:sp>
      <p:sp>
        <p:nvSpPr>
          <p:cNvPr id="7" name="Text Placeholder 6"/>
          <p:cNvSpPr>
            <a:spLocks noGrp="1"/>
          </p:cNvSpPr>
          <p:nvPr>
            <p:ph type="body" sz="quarter" idx="13"/>
          </p:nvPr>
        </p:nvSpPr>
        <p:spPr>
          <a:xfrm>
            <a:off x="304800" y="2634936"/>
            <a:ext cx="11658600" cy="1588127"/>
          </a:xfrm>
        </p:spPr>
        <p:txBody>
          <a:bodyPr/>
          <a:lstStyle/>
          <a:p>
            <a:r>
              <a:rPr lang="en-US" dirty="0"/>
              <a:t>Man is a gaming animal. </a:t>
            </a:r>
          </a:p>
          <a:p>
            <a:r>
              <a:rPr lang="en-US" dirty="0"/>
              <a:t>He must always be trying to get </a:t>
            </a:r>
          </a:p>
          <a:p>
            <a:r>
              <a:rPr lang="en-US" dirty="0"/>
              <a:t>the better in something or other..</a:t>
            </a:r>
          </a:p>
        </p:txBody>
      </p:sp>
    </p:spTree>
    <p:extLst>
      <p:ext uri="{BB962C8B-B14F-4D97-AF65-F5344CB8AC3E}">
        <p14:creationId xmlns:p14="http://schemas.microsoft.com/office/powerpoint/2010/main" val="62731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19939" y="2240230"/>
            <a:ext cx="9107555" cy="2308324"/>
          </a:xfrm>
        </p:spPr>
        <p:txBody>
          <a:bodyPr/>
          <a:lstStyle/>
          <a:p>
            <a:r>
              <a:rPr lang="en-US" dirty="0">
                <a:latin typeface="Adobe Gothic Std B" panose="020B0800000000000000" pitchFamily="34" charset="-128"/>
                <a:ea typeface="Adobe Gothic Std B" panose="020B0800000000000000" pitchFamily="34" charset="-128"/>
              </a:rPr>
              <a:t>C</a:t>
            </a:r>
            <a:r>
              <a:rPr lang="en-US" sz="6000" dirty="0">
                <a:latin typeface="Adobe Gothic Std B" panose="020B0800000000000000" pitchFamily="34" charset="-128"/>
                <a:ea typeface="Adobe Gothic Std B" panose="020B0800000000000000" pitchFamily="34" charset="-128"/>
              </a:rPr>
              <a:t>OS</a:t>
            </a:r>
            <a:r>
              <a:rPr lang="en-US" dirty="0">
                <a:latin typeface="Adobe Gothic Std B" panose="020B0800000000000000" pitchFamily="34" charset="-128"/>
                <a:ea typeface="Adobe Gothic Std B" panose="020B0800000000000000" pitchFamily="34" charset="-128"/>
              </a:rPr>
              <a:t>MIC </a:t>
            </a:r>
            <a:r>
              <a:rPr lang="en-US" sz="6600" dirty="0">
                <a:latin typeface="Adobe Gothic Std B" panose="020B0800000000000000" pitchFamily="34" charset="-128"/>
                <a:ea typeface="Adobe Gothic Std B" panose="020B0800000000000000" pitchFamily="34" charset="-128"/>
              </a:rPr>
              <a:t>B</a:t>
            </a:r>
            <a:r>
              <a:rPr lang="en-US" dirty="0">
                <a:latin typeface="Adobe Gothic Std B" panose="020B0800000000000000" pitchFamily="34" charset="-128"/>
                <a:ea typeface="Adobe Gothic Std B" panose="020B0800000000000000" pitchFamily="34" charset="-128"/>
              </a:rPr>
              <a:t>O</a:t>
            </a:r>
            <a:r>
              <a:rPr lang="en-US" sz="6600" dirty="0">
                <a:latin typeface="Adobe Gothic Std B" panose="020B0800000000000000" pitchFamily="34" charset="-128"/>
                <a:ea typeface="Adobe Gothic Std B" panose="020B0800000000000000" pitchFamily="34" charset="-128"/>
              </a:rPr>
              <a:t>X</a:t>
            </a:r>
            <a:r>
              <a:rPr lang="en-US" dirty="0"/>
              <a:t> PRESENTATIONS!</a:t>
            </a:r>
          </a:p>
        </p:txBody>
      </p:sp>
      <p:sp>
        <p:nvSpPr>
          <p:cNvPr id="4" name="Title 6">
            <a:extLst>
              <a:ext uri="{FF2B5EF4-FFF2-40B4-BE49-F238E27FC236}">
                <a16:creationId xmlns:a16="http://schemas.microsoft.com/office/drawing/2014/main" id="{34BDD74C-5263-464C-AA3C-D945D23978FF}"/>
              </a:ext>
            </a:extLst>
          </p:cNvPr>
          <p:cNvSpPr txBox="1">
            <a:spLocks/>
          </p:cNvSpPr>
          <p:nvPr/>
        </p:nvSpPr>
        <p:spPr>
          <a:xfrm>
            <a:off x="4433852" y="4256429"/>
            <a:ext cx="5756957" cy="927824"/>
          </a:xfrm>
          <a:prstGeom prst="rect">
            <a:avLst/>
          </a:prstGeom>
        </p:spPr>
        <p:txBody>
          <a:bodyPr vert="horz" lIns="457200" tIns="45720" rIns="457200" bIns="4572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r>
              <a:rPr lang="en-US"/>
              <a:t>THANK YOU</a:t>
            </a:r>
          </a:p>
        </p:txBody>
      </p:sp>
    </p:spTree>
    <p:extLst>
      <p:ext uri="{BB962C8B-B14F-4D97-AF65-F5344CB8AC3E}">
        <p14:creationId xmlns:p14="http://schemas.microsoft.com/office/powerpoint/2010/main" val="349282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a:xfrm>
            <a:off x="304800" y="2884236"/>
            <a:ext cx="11887200" cy="1089529"/>
          </a:xfrm>
        </p:spPr>
        <p:txBody>
          <a:bodyPr/>
          <a:lstStyle/>
          <a:p>
            <a:r>
              <a:rPr lang="en-US" sz="3200" b="1" dirty="0"/>
              <a:t>“</a:t>
            </a:r>
            <a:r>
              <a:rPr lang="en-US" dirty="0"/>
              <a:t>Education should learn from the positive side of gaming - reward, accomplishment, and fun</a:t>
            </a:r>
            <a:r>
              <a:rPr lang="en-US" sz="3200" dirty="0"/>
              <a:t>.”</a:t>
            </a:r>
          </a:p>
        </p:txBody>
      </p:sp>
      <p:sp>
        <p:nvSpPr>
          <p:cNvPr id="3" name="Text Placeholder 2"/>
          <p:cNvSpPr>
            <a:spLocks noGrp="1"/>
          </p:cNvSpPr>
          <p:nvPr>
            <p:ph type="body" sz="quarter" idx="14"/>
          </p:nvPr>
        </p:nvSpPr>
        <p:spPr>
          <a:xfrm>
            <a:off x="3865562" y="5276808"/>
            <a:ext cx="8097838" cy="369332"/>
          </a:xfrm>
        </p:spPr>
        <p:txBody>
          <a:bodyPr/>
          <a:lstStyle/>
          <a:p>
            <a:r>
              <a:rPr lang="en-US" dirty="0"/>
              <a:t>—SEBASTIAN THURN, UNITY</a:t>
            </a:r>
          </a:p>
        </p:txBody>
      </p:sp>
      <p:sp>
        <p:nvSpPr>
          <p:cNvPr id="2" name="Slide Number Placeholder 1"/>
          <p:cNvSpPr>
            <a:spLocks noGrp="1"/>
          </p:cNvSpPr>
          <p:nvPr>
            <p:ph type="sldNum" sz="quarter" idx="4294967295"/>
          </p:nvPr>
        </p:nvSpPr>
        <p:spPr>
          <a:xfrm>
            <a:off x="11760200" y="6465888"/>
            <a:ext cx="431800" cy="365125"/>
          </a:xfrm>
          <a:prstGeom prst="rect">
            <a:avLst/>
          </a:prstGeom>
        </p:spPr>
        <p:txBody>
          <a:bodyPr/>
          <a:lstStyle/>
          <a:p>
            <a:fld id="{5AE1514C-5E56-4738-A1FF-4B1CFD2A3E36}" type="slidenum">
              <a:rPr lang="en-US" smtClean="0"/>
              <a:pPr/>
              <a:t>2</a:t>
            </a:fld>
            <a:endParaRPr lang="en-US"/>
          </a:p>
        </p:txBody>
      </p:sp>
      <p:sp>
        <p:nvSpPr>
          <p:cNvPr id="9" name="TextBox 8"/>
          <p:cNvSpPr txBox="1"/>
          <p:nvPr/>
        </p:nvSpPr>
        <p:spPr>
          <a:xfrm>
            <a:off x="1112688" y="243410"/>
            <a:ext cx="670312" cy="580653"/>
          </a:xfrm>
          <a:custGeom>
            <a:avLst/>
            <a:gdLst>
              <a:gd name="connsiteX0" fmla="*/ 603423 w 670312"/>
              <a:gd name="connsiteY0" fmla="*/ 0 h 580653"/>
              <a:gd name="connsiteX1" fmla="*/ 670312 w 670312"/>
              <a:gd name="connsiteY1" fmla="*/ 126662 h 580653"/>
              <a:gd name="connsiteX2" fmla="*/ 557170 w 670312"/>
              <a:gd name="connsiteY2" fmla="*/ 203157 h 580653"/>
              <a:gd name="connsiteX3" fmla="*/ 522302 w 670312"/>
              <a:gd name="connsiteY3" fmla="*/ 293172 h 580653"/>
              <a:gd name="connsiteX4" fmla="*/ 670312 w 670312"/>
              <a:gd name="connsiteY4" fmla="*/ 293172 h 580653"/>
              <a:gd name="connsiteX5" fmla="*/ 670312 w 670312"/>
              <a:gd name="connsiteY5" fmla="*/ 580653 h 580653"/>
              <a:gd name="connsiteX6" fmla="*/ 360772 w 670312"/>
              <a:gd name="connsiteY6" fmla="*/ 580653 h 580653"/>
              <a:gd name="connsiteX7" fmla="*/ 360772 w 670312"/>
              <a:gd name="connsiteY7" fmla="*/ 342272 h 580653"/>
              <a:gd name="connsiteX8" fmla="*/ 415564 w 670312"/>
              <a:gd name="connsiteY8" fmla="*/ 134489 h 580653"/>
              <a:gd name="connsiteX9" fmla="*/ 603423 w 670312"/>
              <a:gd name="connsiteY9" fmla="*/ 0 h 580653"/>
              <a:gd name="connsiteX10" fmla="*/ 242650 w 670312"/>
              <a:gd name="connsiteY10" fmla="*/ 0 h 580653"/>
              <a:gd name="connsiteX11" fmla="*/ 309539 w 670312"/>
              <a:gd name="connsiteY11" fmla="*/ 126662 h 580653"/>
              <a:gd name="connsiteX12" fmla="*/ 196397 w 670312"/>
              <a:gd name="connsiteY12" fmla="*/ 203157 h 580653"/>
              <a:gd name="connsiteX13" fmla="*/ 161530 w 670312"/>
              <a:gd name="connsiteY13" fmla="*/ 293172 h 580653"/>
              <a:gd name="connsiteX14" fmla="*/ 309539 w 670312"/>
              <a:gd name="connsiteY14" fmla="*/ 293172 h 580653"/>
              <a:gd name="connsiteX15" fmla="*/ 309539 w 670312"/>
              <a:gd name="connsiteY15" fmla="*/ 580653 h 580653"/>
              <a:gd name="connsiteX16" fmla="*/ 0 w 670312"/>
              <a:gd name="connsiteY16" fmla="*/ 580653 h 580653"/>
              <a:gd name="connsiteX17" fmla="*/ 0 w 670312"/>
              <a:gd name="connsiteY17" fmla="*/ 342272 h 580653"/>
              <a:gd name="connsiteX18" fmla="*/ 54792 w 670312"/>
              <a:gd name="connsiteY18" fmla="*/ 134489 h 580653"/>
              <a:gd name="connsiteX19" fmla="*/ 242650 w 670312"/>
              <a:gd name="connsiteY19" fmla="*/ 0 h 58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0312" h="580653">
                <a:moveTo>
                  <a:pt x="603423" y="0"/>
                </a:moveTo>
                <a:lnTo>
                  <a:pt x="670312" y="126662"/>
                </a:lnTo>
                <a:cubicBezTo>
                  <a:pt x="615757" y="152279"/>
                  <a:pt x="578043" y="177777"/>
                  <a:pt x="557170" y="203157"/>
                </a:cubicBezTo>
                <a:cubicBezTo>
                  <a:pt x="536297" y="228537"/>
                  <a:pt x="524674" y="258542"/>
                  <a:pt x="522302" y="293172"/>
                </a:cubicBezTo>
                <a:lnTo>
                  <a:pt x="670312" y="293172"/>
                </a:lnTo>
                <a:lnTo>
                  <a:pt x="670312" y="580653"/>
                </a:lnTo>
                <a:lnTo>
                  <a:pt x="360772" y="580653"/>
                </a:lnTo>
                <a:lnTo>
                  <a:pt x="360772" y="342272"/>
                </a:lnTo>
                <a:cubicBezTo>
                  <a:pt x="360772" y="254510"/>
                  <a:pt x="379036" y="185249"/>
                  <a:pt x="415564" y="134489"/>
                </a:cubicBezTo>
                <a:cubicBezTo>
                  <a:pt x="452092" y="83729"/>
                  <a:pt x="514712" y="38900"/>
                  <a:pt x="603423" y="0"/>
                </a:cubicBezTo>
                <a:close/>
                <a:moveTo>
                  <a:pt x="242650" y="0"/>
                </a:moveTo>
                <a:lnTo>
                  <a:pt x="309539" y="126662"/>
                </a:lnTo>
                <a:cubicBezTo>
                  <a:pt x="254985" y="152279"/>
                  <a:pt x="217271" y="177777"/>
                  <a:pt x="196397" y="203157"/>
                </a:cubicBezTo>
                <a:cubicBezTo>
                  <a:pt x="175524" y="228537"/>
                  <a:pt x="163902" y="258542"/>
                  <a:pt x="161530" y="293172"/>
                </a:cubicBezTo>
                <a:lnTo>
                  <a:pt x="309539" y="293172"/>
                </a:lnTo>
                <a:lnTo>
                  <a:pt x="309539" y="580653"/>
                </a:lnTo>
                <a:lnTo>
                  <a:pt x="0" y="580653"/>
                </a:lnTo>
                <a:lnTo>
                  <a:pt x="0" y="342272"/>
                </a:lnTo>
                <a:cubicBezTo>
                  <a:pt x="0" y="254510"/>
                  <a:pt x="18264" y="185249"/>
                  <a:pt x="54792" y="134489"/>
                </a:cubicBezTo>
                <a:cubicBezTo>
                  <a:pt x="91320" y="83729"/>
                  <a:pt x="153940" y="38900"/>
                  <a:pt x="242650" y="0"/>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00" dirty="0">
              <a:solidFill>
                <a:schemeClr val="tx2">
                  <a:lumMod val="50000"/>
                </a:schemeClr>
              </a:solidFill>
            </a:endParaRPr>
          </a:p>
        </p:txBody>
      </p:sp>
    </p:spTree>
    <p:extLst>
      <p:ext uri="{BB962C8B-B14F-4D97-AF65-F5344CB8AC3E}">
        <p14:creationId xmlns:p14="http://schemas.microsoft.com/office/powerpoint/2010/main" val="2376105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12843" y="4005331"/>
            <a:ext cx="11660405" cy="625641"/>
          </a:xfrm>
        </p:spPr>
        <p:txBody>
          <a:bodyPr/>
          <a:lstStyle/>
          <a:p>
            <a:r>
              <a:rPr lang="en-GB" sz="3600" dirty="0"/>
              <a:t>AKHILDEV M.J (216001) </a:t>
            </a:r>
            <a:br>
              <a:rPr lang="en-GB" sz="2000" dirty="0">
                <a:solidFill>
                  <a:srgbClr val="000000"/>
                </a:solidFill>
                <a:latin typeface="Calibri" panose="020F0502020204030204" pitchFamily="34" charset="0"/>
                <a:ea typeface="Calibri" panose="020F0502020204030204" pitchFamily="34" charset="0"/>
                <a:cs typeface="Mangal" panose="02040503050203030202" pitchFamily="18" charset="0"/>
              </a:rPr>
            </a:br>
            <a:r>
              <a:rPr lang="en-GB" sz="3600" dirty="0"/>
              <a:t>AKHIL LALU (216701 ) </a:t>
            </a:r>
            <a:br>
              <a:rPr lang="en-GB" sz="2000" dirty="0">
                <a:solidFill>
                  <a:srgbClr val="000000"/>
                </a:solidFill>
                <a:latin typeface="Calibri" panose="020F0502020204030204" pitchFamily="34" charset="0"/>
                <a:ea typeface="Calibri" panose="020F0502020204030204" pitchFamily="34" charset="0"/>
                <a:cs typeface="Mangal" panose="02040503050203030202" pitchFamily="18" charset="0"/>
              </a:rPr>
            </a:br>
            <a:r>
              <a:rPr lang="en-GB" sz="3600" dirty="0"/>
              <a:t>DON C JOHN (216707)</a:t>
            </a:r>
            <a:br>
              <a:rPr lang="en-GB" sz="2000" dirty="0">
                <a:solidFill>
                  <a:srgbClr val="000000"/>
                </a:solidFill>
                <a:latin typeface="Calibri" panose="020F0502020204030204" pitchFamily="34" charset="0"/>
                <a:ea typeface="Calibri" panose="020F0502020204030204" pitchFamily="34" charset="0"/>
                <a:cs typeface="Mangal" panose="02040503050203030202" pitchFamily="18" charset="0"/>
              </a:rPr>
            </a:br>
            <a:r>
              <a:rPr lang="en-US" sz="3600" dirty="0">
                <a:solidFill>
                  <a:schemeClr val="accent1"/>
                </a:solidFill>
              </a:rPr>
              <a:t>.</a:t>
            </a:r>
          </a:p>
        </p:txBody>
      </p:sp>
      <p:sp>
        <p:nvSpPr>
          <p:cNvPr id="11" name="Text Placeholder 10"/>
          <p:cNvSpPr>
            <a:spLocks noGrp="1"/>
          </p:cNvSpPr>
          <p:nvPr>
            <p:ph type="body" sz="quarter" idx="11"/>
          </p:nvPr>
        </p:nvSpPr>
        <p:spPr>
          <a:xfrm>
            <a:off x="303899" y="4630972"/>
            <a:ext cx="11658600" cy="1806648"/>
          </a:xfrm>
        </p:spPr>
        <p:txBody>
          <a:bodyPr/>
          <a:lstStyle/>
          <a:p>
            <a:r>
              <a:rPr lang="en-US" dirty="0"/>
              <a:t>THE GUIDER WHICH LIGHTENED PATH</a:t>
            </a:r>
          </a:p>
          <a:p>
            <a:r>
              <a:rPr lang="en-GB" b="1" dirty="0">
                <a:solidFill>
                  <a:srgbClr val="FFC000"/>
                </a:solidFill>
                <a:latin typeface="Rockwell Extra Bold" panose="02060903040505020403" pitchFamily="18" charset="0"/>
              </a:rPr>
              <a:t>Mr. WILLSON JOSEPH C  </a:t>
            </a:r>
          </a:p>
          <a:p>
            <a:r>
              <a:rPr lang="en-GB" b="1" dirty="0">
                <a:solidFill>
                  <a:srgbClr val="FFC000"/>
                </a:solidFill>
                <a:latin typeface="Rockwell Extra Bold" panose="02060903040505020403" pitchFamily="18" charset="0"/>
              </a:rPr>
              <a:t>Asst. Professor</a:t>
            </a:r>
          </a:p>
          <a:p>
            <a:endParaRPr lang="en-US" dirty="0"/>
          </a:p>
        </p:txBody>
      </p:sp>
      <p:sp>
        <p:nvSpPr>
          <p:cNvPr id="12" name="Text Placeholder 11"/>
          <p:cNvSpPr>
            <a:spLocks noGrp="1"/>
          </p:cNvSpPr>
          <p:nvPr>
            <p:ph type="body" sz="quarter" idx="12"/>
          </p:nvPr>
        </p:nvSpPr>
        <p:spPr>
          <a:xfrm>
            <a:off x="4326487" y="749034"/>
            <a:ext cx="3613425" cy="701731"/>
          </a:xfrm>
        </p:spPr>
        <p:txBody>
          <a:bodyPr/>
          <a:lstStyle/>
          <a:p>
            <a:r>
              <a:rPr lang="en-US" sz="4400" dirty="0"/>
              <a:t>DEVELOPERS</a:t>
            </a:r>
          </a:p>
        </p:txBody>
      </p:sp>
    </p:spTree>
    <p:extLst>
      <p:ext uri="{BB962C8B-B14F-4D97-AF65-F5344CB8AC3E}">
        <p14:creationId xmlns:p14="http://schemas.microsoft.com/office/powerpoint/2010/main" val="418644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232519" y="-2693505"/>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4" name="Text Placeholder 13"/>
          <p:cNvSpPr>
            <a:spLocks noGrp="1"/>
          </p:cNvSpPr>
          <p:nvPr>
            <p:ph type="body" sz="quarter" idx="10"/>
          </p:nvPr>
        </p:nvSpPr>
        <p:spPr>
          <a:xfrm>
            <a:off x="690210" y="2266294"/>
            <a:ext cx="4221701" cy="4512004"/>
          </a:xfrm>
        </p:spPr>
        <p:txBody>
          <a:bodyPr/>
          <a:lstStyle/>
          <a:p>
            <a:r>
              <a:rPr lang="en-GB" sz="2400" dirty="0"/>
              <a:t>Gaming is really fun. It started a long time ago and still exists. Not only children, nowadays everyone is enjoying playing games. Gaming is not only a time pass thing it helps to increase cognitive, imagination skills and developing logics and ideas. But nowadays gaming is bounded by 4/5 keys on keyboard and kind of boring by pressing keys. </a:t>
            </a:r>
          </a:p>
          <a:p>
            <a:endParaRPr lang="en-US" sz="2000" dirty="0"/>
          </a:p>
        </p:txBody>
      </p:sp>
      <p:sp>
        <p:nvSpPr>
          <p:cNvPr id="15" name="Text Placeholder 14"/>
          <p:cNvSpPr>
            <a:spLocks noGrp="1"/>
          </p:cNvSpPr>
          <p:nvPr>
            <p:ph type="body" sz="quarter" idx="11"/>
          </p:nvPr>
        </p:nvSpPr>
        <p:spPr>
          <a:xfrm>
            <a:off x="6096000" y="419100"/>
            <a:ext cx="5671764" cy="1015150"/>
          </a:xfrm>
        </p:spPr>
        <p:txBody>
          <a:bodyPr/>
          <a:lstStyle/>
          <a:p>
            <a:r>
              <a:rPr lang="en-US" dirty="0"/>
              <a:t>Our mission</a:t>
            </a:r>
          </a:p>
          <a:p>
            <a:pPr lvl="1"/>
            <a:r>
              <a:rPr lang="en-US" dirty="0"/>
              <a:t>To make a game controller which will become the future to life…</a:t>
            </a:r>
          </a:p>
        </p:txBody>
      </p:sp>
      <p:sp>
        <p:nvSpPr>
          <p:cNvPr id="32" name="Title 31"/>
          <p:cNvSpPr>
            <a:spLocks noGrp="1"/>
          </p:cNvSpPr>
          <p:nvPr>
            <p:ph type="title"/>
          </p:nvPr>
        </p:nvSpPr>
        <p:spPr>
          <a:xfrm>
            <a:off x="555244" y="0"/>
            <a:ext cx="4083304" cy="914096"/>
          </a:xfrm>
        </p:spPr>
        <p:txBody>
          <a:bodyPr/>
          <a:lstStyle/>
          <a:p>
            <a:r>
              <a:rPr lang="en-US" b="1" dirty="0">
                <a:gradFill>
                  <a:gsLst>
                    <a:gs pos="15000">
                      <a:schemeClr val="bg1"/>
                    </a:gs>
                    <a:gs pos="47000">
                      <a:schemeClr val="bg1"/>
                    </a:gs>
                  </a:gsLst>
                  <a:lin ang="5400000" scaled="1"/>
                </a:gradFill>
              </a:rPr>
              <a:t>INTRODUCTION</a:t>
            </a:r>
          </a:p>
        </p:txBody>
      </p:sp>
      <p:sp>
        <p:nvSpPr>
          <p:cNvPr id="21" name="Text Placeholder 20"/>
          <p:cNvSpPr>
            <a:spLocks noGrp="1"/>
          </p:cNvSpPr>
          <p:nvPr>
            <p:ph type="body" sz="quarter" idx="12"/>
          </p:nvPr>
        </p:nvSpPr>
        <p:spPr>
          <a:xfrm>
            <a:off x="6096000" y="2599498"/>
            <a:ext cx="5671764" cy="1744067"/>
          </a:xfrm>
        </p:spPr>
        <p:txBody>
          <a:bodyPr/>
          <a:lstStyle/>
          <a:p>
            <a:r>
              <a:rPr lang="en-US" dirty="0"/>
              <a:t>WHAT DO YOU THOUGHT ? </a:t>
            </a:r>
          </a:p>
          <a:p>
            <a:r>
              <a:rPr lang="en-US" b="0" dirty="0"/>
              <a:t>We set up a situation and let you interact with it and see the consequences of your choice. That's what gaming does.</a:t>
            </a:r>
            <a:br>
              <a:rPr lang="en-US" dirty="0"/>
            </a:br>
            <a:endParaRPr lang="en-US" dirty="0"/>
          </a:p>
        </p:txBody>
      </p:sp>
      <p:sp>
        <p:nvSpPr>
          <p:cNvPr id="22" name="Text Placeholder 21"/>
          <p:cNvSpPr>
            <a:spLocks noGrp="1"/>
          </p:cNvSpPr>
          <p:nvPr>
            <p:ph type="body" sz="quarter" idx="13"/>
          </p:nvPr>
        </p:nvSpPr>
        <p:spPr>
          <a:xfrm>
            <a:off x="6096000" y="4779896"/>
            <a:ext cx="5671764" cy="1006429"/>
          </a:xfrm>
        </p:spPr>
        <p:txBody>
          <a:bodyPr/>
          <a:lstStyle/>
          <a:p>
            <a:r>
              <a:rPr lang="en-US" dirty="0"/>
              <a:t>C</a:t>
            </a:r>
            <a:r>
              <a:rPr lang="en-GB" dirty="0" err="1"/>
              <a:t>osMIC</a:t>
            </a:r>
            <a:r>
              <a:rPr lang="en-GB" dirty="0"/>
              <a:t> BOX will bring a new level of gaming which uses real world constraints  as UI.</a:t>
            </a:r>
          </a:p>
        </p:txBody>
      </p:sp>
      <p:sp>
        <p:nvSpPr>
          <p:cNvPr id="66" name="Slide Number Placeholder 65"/>
          <p:cNvSpPr>
            <a:spLocks noGrp="1"/>
          </p:cNvSpPr>
          <p:nvPr>
            <p:ph type="sldNum" sz="quarter" idx="4"/>
          </p:nvPr>
        </p:nvSpPr>
        <p:spPr/>
        <p:txBody>
          <a:bodyPr/>
          <a:lstStyle/>
          <a:p>
            <a:fld id="{4997E989-D798-4C62-8E93-3D2D613C2488}" type="slidenum">
              <a:rPr lang="en-US" smtClean="0"/>
              <a:pPr/>
              <a:t>4</a:t>
            </a:fld>
            <a:endParaRPr lang="en-US"/>
          </a:p>
        </p:txBody>
      </p:sp>
    </p:spTree>
    <p:extLst>
      <p:ext uri="{BB962C8B-B14F-4D97-AF65-F5344CB8AC3E}">
        <p14:creationId xmlns:p14="http://schemas.microsoft.com/office/powerpoint/2010/main" val="2218049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par>
                                <p:cTn id="13" presetID="63" presetClass="path" presetSubtype="0" decel="100000" fill="hold" grpId="1" nodeType="withEffect">
                                  <p:stCondLst>
                                    <p:cond delay="0"/>
                                  </p:stCondLst>
                                  <p:childTnLst>
                                    <p:animMotion origin="layout" path="M -0.14336 1.11111E-6 L 1.45833E-6 1.11111E-6 " pathEditMode="relative" rAng="0" ptsTypes="AA">
                                      <p:cBhvr>
                                        <p:cTn id="14" dur="750" fill="hold"/>
                                        <p:tgtEl>
                                          <p:spTgt spid="14">
                                            <p:txEl>
                                              <p:pRg st="0" end="0"/>
                                            </p:txEl>
                                          </p:spTgt>
                                        </p:tgtEl>
                                        <p:attrNameLst>
                                          <p:attrName>ppt_x</p:attrName>
                                          <p:attrName>ppt_y</p:attrName>
                                        </p:attrNameLst>
                                      </p:cBhvr>
                                      <p:rCtr x="7161" y="0"/>
                                    </p:animMotion>
                                  </p:childTnLst>
                                </p:cTn>
                              </p:par>
                            </p:childTnLst>
                          </p:cTn>
                        </p:par>
                        <p:par>
                          <p:cTn id="15" fill="hold">
                            <p:stCondLst>
                              <p:cond delay="1250"/>
                            </p:stCondLst>
                            <p:childTnLst>
                              <p:par>
                                <p:cTn id="16" presetID="10"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750"/>
                                        <p:tgtEl>
                                          <p:spTgt spid="15"/>
                                        </p:tgtEl>
                                      </p:cBhvr>
                                    </p:animEffect>
                                  </p:childTnLst>
                                </p:cTn>
                              </p:par>
                            </p:childTnLst>
                          </p:cTn>
                        </p:par>
                        <p:par>
                          <p:cTn id="19" fill="hold">
                            <p:stCondLst>
                              <p:cond delay="2250"/>
                            </p:stCondLst>
                            <p:childTnLst>
                              <p:par>
                                <p:cTn id="20" presetID="10" presetClass="entr" presetSubtype="0" fill="hold" grpId="0" nodeType="afterEffect">
                                  <p:stCondLst>
                                    <p:cond delay="2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par>
                          <p:cTn id="23" fill="hold">
                            <p:stCondLst>
                              <p:cond delay="3250"/>
                            </p:stCondLst>
                            <p:childTnLst>
                              <p:par>
                                <p:cTn id="24" presetID="10" presetClass="entr" presetSubtype="0" fill="hold" grpId="0" nodeType="afterEffect">
                                  <p:stCondLst>
                                    <p:cond delay="25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4" grpId="1" build="p"/>
      <p:bldP spid="15" grpId="0"/>
      <p:bldP spid="32"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04800" y="2598127"/>
            <a:ext cx="3714704" cy="2301143"/>
          </a:xfrm>
        </p:spPr>
        <p:txBody>
          <a:bodyPr/>
          <a:lstStyle/>
          <a:p>
            <a:pPr>
              <a:spcAft>
                <a:spcPts val="2400"/>
              </a:spcAft>
            </a:pPr>
            <a:r>
              <a:rPr lang="en-US" dirty="0"/>
              <a:t>“How to make          Gaming Real ?”</a:t>
            </a:r>
          </a:p>
          <a:p>
            <a:pPr lvl="1"/>
            <a:r>
              <a:rPr lang="en-US" dirty="0"/>
              <a:t>We built this game in front of you in the 3 dimensional space we don’t want you to loose experience . </a:t>
            </a:r>
          </a:p>
        </p:txBody>
      </p:sp>
      <p:sp>
        <p:nvSpPr>
          <p:cNvPr id="11" name="Content Placeholder 10"/>
          <p:cNvSpPr>
            <a:spLocks noGrp="1"/>
          </p:cNvSpPr>
          <p:nvPr>
            <p:ph idx="14"/>
          </p:nvPr>
        </p:nvSpPr>
        <p:spPr>
          <a:xfrm>
            <a:off x="4168631" y="2598127"/>
            <a:ext cx="3840480" cy="1857945"/>
          </a:xfrm>
        </p:spPr>
        <p:txBody>
          <a:bodyPr/>
          <a:lstStyle/>
          <a:p>
            <a:pPr>
              <a:spcAft>
                <a:spcPts val="2400"/>
              </a:spcAft>
            </a:pPr>
            <a:r>
              <a:rPr lang="en-US" dirty="0"/>
              <a:t>“Great Hardware Specs”</a:t>
            </a:r>
            <a:br>
              <a:rPr lang="en-US" dirty="0"/>
            </a:br>
            <a:endParaRPr lang="en-US" dirty="0"/>
          </a:p>
          <a:p>
            <a:pPr>
              <a:spcAft>
                <a:spcPts val="2400"/>
              </a:spcAft>
            </a:pPr>
            <a:r>
              <a:rPr lang="en-US" b="0" dirty="0">
                <a:solidFill>
                  <a:schemeClr val="tx1"/>
                </a:solidFill>
              </a:rPr>
              <a:t>we make great hardware consoles for you</a:t>
            </a:r>
          </a:p>
        </p:txBody>
      </p:sp>
      <p:sp>
        <p:nvSpPr>
          <p:cNvPr id="18" name="Content Placeholder 17"/>
          <p:cNvSpPr>
            <a:spLocks noGrp="1"/>
          </p:cNvSpPr>
          <p:nvPr>
            <p:ph idx="15"/>
          </p:nvPr>
        </p:nvSpPr>
        <p:spPr>
          <a:xfrm>
            <a:off x="8158238" y="2598127"/>
            <a:ext cx="3773077" cy="1747145"/>
          </a:xfrm>
        </p:spPr>
        <p:txBody>
          <a:bodyPr/>
          <a:lstStyle/>
          <a:p>
            <a:pPr>
              <a:spcAft>
                <a:spcPts val="2400"/>
              </a:spcAft>
            </a:pPr>
            <a:r>
              <a:rPr lang="en-US" dirty="0"/>
              <a:t>“less words, </a:t>
            </a:r>
            <a:br>
              <a:rPr lang="en-US" dirty="0"/>
            </a:br>
            <a:r>
              <a:rPr lang="en-US" dirty="0"/>
              <a:t>more in action”</a:t>
            </a:r>
          </a:p>
          <a:p>
            <a:pPr lvl="1"/>
            <a:r>
              <a:rPr lang="en-US" dirty="0"/>
              <a:t>Focus on user experience in action intact</a:t>
            </a:r>
          </a:p>
        </p:txBody>
      </p:sp>
      <p:sp>
        <p:nvSpPr>
          <p:cNvPr id="14" name="Title 1"/>
          <p:cNvSpPr>
            <a:spLocks noGrp="1"/>
          </p:cNvSpPr>
          <p:nvPr>
            <p:ph type="title"/>
          </p:nvPr>
        </p:nvSpPr>
        <p:spPr/>
        <p:txBody>
          <a:bodyPr/>
          <a:lstStyle/>
          <a:p>
            <a:r>
              <a:rPr lang="en-US"/>
              <a:t>PREPARE</a:t>
            </a:r>
            <a:endParaRPr lang="en-US" dirty="0"/>
          </a:p>
        </p:txBody>
      </p:sp>
      <p:sp>
        <p:nvSpPr>
          <p:cNvPr id="6" name="Text Placeholder 5"/>
          <p:cNvSpPr>
            <a:spLocks noGrp="1"/>
          </p:cNvSpPr>
          <p:nvPr>
            <p:ph type="body" sz="quarter" idx="16"/>
          </p:nvPr>
        </p:nvSpPr>
        <p:spPr>
          <a:xfrm>
            <a:off x="2879003" y="419100"/>
            <a:ext cx="9084398" cy="757130"/>
          </a:xfrm>
        </p:spPr>
        <p:txBody>
          <a:bodyPr/>
          <a:lstStyle/>
          <a:p>
            <a:r>
              <a:rPr lang="en-US" dirty="0"/>
              <a:t>Build our project </a:t>
            </a:r>
            <a:r>
              <a:rPr lang="en-US" dirty="0" err="1"/>
              <a:t>first,through</a:t>
            </a:r>
            <a:r>
              <a:rPr lang="en-US" dirty="0"/>
              <a:t> then define which techs and graphics to remake the gaming experience</a:t>
            </a:r>
          </a:p>
        </p:txBody>
      </p:sp>
      <p:sp>
        <p:nvSpPr>
          <p:cNvPr id="9" name="Rectangle 8"/>
          <p:cNvSpPr/>
          <p:nvPr/>
        </p:nvSpPr>
        <p:spPr>
          <a:xfrm>
            <a:off x="4375511" y="3382066"/>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86838" y="3382066"/>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5056" y="3382066"/>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smtClean="0"/>
              <a:t>5</a:t>
            </a:fld>
            <a:endParaRPr lang="en-US"/>
          </a:p>
        </p:txBody>
      </p:sp>
    </p:spTree>
    <p:extLst>
      <p:ext uri="{BB962C8B-B14F-4D97-AF65-F5344CB8AC3E}">
        <p14:creationId xmlns:p14="http://schemas.microsoft.com/office/powerpoint/2010/main" val="3110716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8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8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8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8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63" presetClass="path" presetSubtype="0" accel="50000" decel="50000" fill="hold" grpId="1" nodeType="withEffect">
                                  <p:stCondLst>
                                    <p:cond delay="0"/>
                                  </p:stCondLst>
                                  <p:childTnLst>
                                    <p:animMotion origin="layout" path="M -0.13932 -4.44444E-6 L 1.04167E-6 -4.44444E-6 " pathEditMode="relative" rAng="0" ptsTypes="AA">
                                      <p:cBhvr>
                                        <p:cTn id="16" dur="500" fill="hold"/>
                                        <p:tgtEl>
                                          <p:spTgt spid="13"/>
                                        </p:tgtEl>
                                        <p:attrNameLst>
                                          <p:attrName>ppt_x</p:attrName>
                                          <p:attrName>ppt_y</p:attrName>
                                        </p:attrNameLst>
                                      </p:cBhvr>
                                      <p:rCtr x="6966" y="0"/>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 calcmode="lin" valueType="num">
                                      <p:cBhvr additive="base">
                                        <p:cTn id="21" dur="8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2" dur="8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decel="100000"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 calcmode="lin" valueType="num">
                                      <p:cBhvr additive="base">
                                        <p:cTn id="27" dur="8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8" dur="800" fill="hold"/>
                                        <p:tgtEl>
                                          <p:spTgt spid="11">
                                            <p:txEl>
                                              <p:pRg st="1" end="1"/>
                                            </p:txEl>
                                          </p:spTgt>
                                        </p:tgtEl>
                                        <p:attrNameLst>
                                          <p:attrName>ppt_y</p:attrName>
                                        </p:attrNameLst>
                                      </p:cBhvr>
                                      <p:tavLst>
                                        <p:tav tm="0">
                                          <p:val>
                                            <p:strVal val="1+#ppt_h/2"/>
                                          </p:val>
                                        </p:tav>
                                        <p:tav tm="100000">
                                          <p:val>
                                            <p:strVal val="#ppt_y"/>
                                          </p:val>
                                        </p:tav>
                                      </p:tavLst>
                                    </p:anim>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63" presetClass="path" presetSubtype="0" accel="50000" decel="50000" fill="hold" grpId="1" nodeType="withEffect">
                                  <p:stCondLst>
                                    <p:cond delay="0"/>
                                  </p:stCondLst>
                                  <p:childTnLst>
                                    <p:animMotion origin="layout" path="M -0.13933 -4.44444E-6 L 3.95833E-6 -4.44444E-6 " pathEditMode="relative" rAng="0" ptsTypes="AA">
                                      <p:cBhvr>
                                        <p:cTn id="32" dur="500" fill="hold"/>
                                        <p:tgtEl>
                                          <p:spTgt spid="9"/>
                                        </p:tgtEl>
                                        <p:attrNameLst>
                                          <p:attrName>ppt_x</p:attrName>
                                          <p:attrName>ppt_y</p:attrName>
                                        </p:attrNameLst>
                                      </p:cBhvr>
                                      <p:rCtr x="6966" y="0"/>
                                    </p:animMotion>
                                  </p:childTnLst>
                                </p:cTn>
                              </p:par>
                            </p:childTnLst>
                          </p:cTn>
                        </p:par>
                      </p:childTnLst>
                    </p:cTn>
                  </p:par>
                  <p:par>
                    <p:cTn id="33" fill="hold">
                      <p:stCondLst>
                        <p:cond delay="indefinite"/>
                      </p:stCondLst>
                      <p:childTnLst>
                        <p:par>
                          <p:cTn id="34" fill="hold">
                            <p:stCondLst>
                              <p:cond delay="0"/>
                            </p:stCondLst>
                            <p:childTnLst>
                              <p:par>
                                <p:cTn id="35" presetID="2" presetClass="entr" presetSubtype="4" decel="100000" fill="hold" grpId="0" nodeType="click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 calcmode="lin" valueType="num">
                                      <p:cBhvr additive="base">
                                        <p:cTn id="37" dur="8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8" dur="800" fill="hold"/>
                                        <p:tgtEl>
                                          <p:spTgt spid="18">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8">
                                            <p:txEl>
                                              <p:pRg st="1" end="1"/>
                                            </p:txEl>
                                          </p:spTgt>
                                        </p:tgtEl>
                                        <p:attrNameLst>
                                          <p:attrName>style.visibility</p:attrName>
                                        </p:attrNameLst>
                                      </p:cBhvr>
                                      <p:to>
                                        <p:strVal val="visible"/>
                                      </p:to>
                                    </p:set>
                                    <p:anim calcmode="lin" valueType="num">
                                      <p:cBhvr additive="base">
                                        <p:cTn id="41" dur="8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42" dur="800" fill="hold"/>
                                        <p:tgtEl>
                                          <p:spTgt spid="18">
                                            <p:txEl>
                                              <p:pRg st="1" end="1"/>
                                            </p:txEl>
                                          </p:spTgt>
                                        </p:tgtEl>
                                        <p:attrNameLst>
                                          <p:attrName>ppt_y</p:attrName>
                                        </p:attrNameLst>
                                      </p:cBhvr>
                                      <p:tavLst>
                                        <p:tav tm="0">
                                          <p:val>
                                            <p:strVal val="1+#ppt_h/2"/>
                                          </p:val>
                                        </p:tav>
                                        <p:tav tm="100000">
                                          <p:val>
                                            <p:strVal val="#ppt_y"/>
                                          </p:val>
                                        </p:tav>
                                      </p:tavLst>
                                    </p:anim>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63" presetClass="path" presetSubtype="0" accel="50000" decel="50000" fill="hold" grpId="1" nodeType="withEffect">
                                  <p:stCondLst>
                                    <p:cond delay="0"/>
                                  </p:stCondLst>
                                  <p:childTnLst>
                                    <p:animMotion origin="layout" path="M -0.13932 -4.44444E-6 L -2.5E-6 -4.44444E-6 " pathEditMode="relative" rAng="0" ptsTypes="AA">
                                      <p:cBhvr>
                                        <p:cTn id="46" dur="500" fill="hold"/>
                                        <p:tgtEl>
                                          <p:spTgt spid="15"/>
                                        </p:tgtEl>
                                        <p:attrNameLst>
                                          <p:attrName>ppt_x</p:attrName>
                                          <p:attrName>ppt_y</p:attrName>
                                        </p:attrNameLst>
                                      </p:cBhvr>
                                      <p:rCtr x="6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uiExpand="1" build="p"/>
      <p:bldP spid="18" grpId="0" uiExpand="1" build="p"/>
      <p:bldP spid="9" grpId="0" animBg="1"/>
      <p:bldP spid="9" grpId="1" animBg="1"/>
      <p:bldP spid="15" grpId="0" animBg="1"/>
      <p:bldP spid="15" grpId="1" animBg="1"/>
      <p:bldP spid="13" grpId="0" animBg="1"/>
      <p:bldP spid="1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USED STUFFS</a:t>
            </a:r>
          </a:p>
        </p:txBody>
      </p:sp>
      <p:sp>
        <p:nvSpPr>
          <p:cNvPr id="10" name="Text Placeholder 9"/>
          <p:cNvSpPr>
            <a:spLocks noGrp="1"/>
          </p:cNvSpPr>
          <p:nvPr>
            <p:ph type="body" sz="quarter" idx="10"/>
          </p:nvPr>
        </p:nvSpPr>
        <p:spPr>
          <a:xfrm>
            <a:off x="3923323" y="186061"/>
            <a:ext cx="4376615" cy="480131"/>
          </a:xfrm>
        </p:spPr>
        <p:txBody>
          <a:bodyPr/>
          <a:lstStyle/>
          <a:p>
            <a:pPr lvl="1"/>
            <a:r>
              <a:rPr lang="en-US" dirty="0"/>
              <a:t>The tools which helped us in making it is explained below</a:t>
            </a:r>
          </a:p>
        </p:txBody>
      </p:sp>
      <p:sp>
        <p:nvSpPr>
          <p:cNvPr id="11" name="Text Placeholder 10"/>
          <p:cNvSpPr>
            <a:spLocks noGrp="1"/>
          </p:cNvSpPr>
          <p:nvPr>
            <p:ph type="body" sz="quarter" idx="11"/>
          </p:nvPr>
        </p:nvSpPr>
        <p:spPr>
          <a:xfrm>
            <a:off x="304801" y="4206240"/>
            <a:ext cx="11658600" cy="1355243"/>
          </a:xfrm>
        </p:spPr>
        <p:txBody>
          <a:bodyPr/>
          <a:lstStyle/>
          <a:p>
            <a:r>
              <a:rPr lang="en-US" dirty="0">
                <a:latin typeface="Copperplate Gothic Light" panose="020E0507020206020404" pitchFamily="34" charset="0"/>
              </a:rPr>
              <a:t>Unity -</a:t>
            </a:r>
            <a:r>
              <a:rPr lang="en-US" dirty="0">
                <a:latin typeface="Adobe Garamond Pro" panose="02020502060506020403" pitchFamily="18" charset="0"/>
              </a:rPr>
              <a:t> Game development</a:t>
            </a:r>
          </a:p>
          <a:p>
            <a:r>
              <a:rPr lang="en-US" dirty="0">
                <a:latin typeface="Copperplate Gothic Light" panose="020E0507020206020404" pitchFamily="34" charset="0"/>
              </a:rPr>
              <a:t>Arduino - </a:t>
            </a:r>
            <a:r>
              <a:rPr lang="en-US" dirty="0">
                <a:latin typeface="Adobe Garamond Pro" panose="02020502060506020403" pitchFamily="18" charset="0"/>
              </a:rPr>
              <a:t>UI Connection</a:t>
            </a:r>
          </a:p>
          <a:p>
            <a:r>
              <a:rPr lang="en-US" dirty="0">
                <a:latin typeface="Copperplate Gothic Light" panose="020E0507020206020404" pitchFamily="34" charset="0"/>
              </a:rPr>
              <a:t>3d builder - </a:t>
            </a:r>
            <a:r>
              <a:rPr lang="en-US" dirty="0">
                <a:latin typeface="Adobe Garamond Pro" panose="02020502060506020403" pitchFamily="18" charset="0"/>
              </a:rPr>
              <a:t>UI Construction</a:t>
            </a:r>
          </a:p>
        </p:txBody>
      </p:sp>
      <p:sp>
        <p:nvSpPr>
          <p:cNvPr id="12" name="Text Placeholder 11"/>
          <p:cNvSpPr>
            <a:spLocks noGrp="1"/>
          </p:cNvSpPr>
          <p:nvPr>
            <p:ph type="body" sz="quarter" idx="12"/>
          </p:nvPr>
        </p:nvSpPr>
        <p:spPr/>
        <p:txBody>
          <a:bodyPr/>
          <a:lstStyle/>
          <a:p>
            <a:r>
              <a:rPr lang="en-US"/>
              <a:t>!</a:t>
            </a:r>
            <a:endParaRPr lang="en-US" dirty="0"/>
          </a:p>
        </p:txBody>
      </p:sp>
    </p:spTree>
    <p:extLst>
      <p:ext uri="{BB962C8B-B14F-4D97-AF65-F5344CB8AC3E}">
        <p14:creationId xmlns:p14="http://schemas.microsoft.com/office/powerpoint/2010/main" val="3937079039"/>
      </p:ext>
    </p:extLst>
  </p:cSld>
  <p:clrMapOvr>
    <a:masterClrMapping/>
  </p:clrMapOvr>
  <p:transition spd="slow">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658" y="3493674"/>
            <a:ext cx="2377440" cy="701731"/>
          </a:xfrm>
        </p:spPr>
        <p:txBody>
          <a:bodyPr/>
          <a:lstStyle/>
          <a:p>
            <a:r>
              <a:rPr lang="en-US" dirty="0"/>
              <a:t>Understand </a:t>
            </a:r>
            <a:br>
              <a:rPr lang="en-US" dirty="0"/>
            </a:br>
            <a:r>
              <a:rPr lang="en-US" dirty="0"/>
              <a:t>concepts</a:t>
            </a:r>
          </a:p>
        </p:txBody>
      </p:sp>
      <p:sp>
        <p:nvSpPr>
          <p:cNvPr id="3" name="Slide Number Placeholder 2"/>
          <p:cNvSpPr>
            <a:spLocks noGrp="1"/>
          </p:cNvSpPr>
          <p:nvPr>
            <p:ph type="sldNum" sz="quarter" idx="12"/>
          </p:nvPr>
        </p:nvSpPr>
        <p:spPr/>
        <p:txBody>
          <a:bodyPr/>
          <a:lstStyle/>
          <a:p>
            <a:fld id="{5AE1514C-5E56-4738-A1FF-4B1CFD2A3E36}" type="slidenum">
              <a:rPr lang="en-US" smtClean="0"/>
              <a:pPr/>
              <a:t>7</a:t>
            </a:fld>
            <a:endParaRPr lang="en-US"/>
          </a:p>
        </p:txBody>
      </p:sp>
      <p:sp>
        <p:nvSpPr>
          <p:cNvPr id="7" name="Content Placeholder 6"/>
          <p:cNvSpPr>
            <a:spLocks noGrp="1"/>
          </p:cNvSpPr>
          <p:nvPr>
            <p:ph idx="14"/>
          </p:nvPr>
        </p:nvSpPr>
        <p:spPr>
          <a:xfrm>
            <a:off x="2483635" y="3493674"/>
            <a:ext cx="2377440" cy="701731"/>
          </a:xfrm>
        </p:spPr>
        <p:txBody>
          <a:bodyPr/>
          <a:lstStyle/>
          <a:p>
            <a:r>
              <a:rPr lang="en-US" dirty="0"/>
              <a:t>Making the console</a:t>
            </a:r>
          </a:p>
        </p:txBody>
      </p:sp>
      <p:sp>
        <p:nvSpPr>
          <p:cNvPr id="8" name="Content Placeholder 7"/>
          <p:cNvSpPr>
            <a:spLocks noGrp="1"/>
          </p:cNvSpPr>
          <p:nvPr>
            <p:ph idx="15"/>
          </p:nvPr>
        </p:nvSpPr>
        <p:spPr>
          <a:xfrm>
            <a:off x="4898612" y="3493674"/>
            <a:ext cx="2377440" cy="701731"/>
          </a:xfrm>
        </p:spPr>
        <p:txBody>
          <a:bodyPr/>
          <a:lstStyle/>
          <a:p>
            <a:r>
              <a:rPr lang="en-US" dirty="0"/>
              <a:t>Create the 3D </a:t>
            </a:r>
            <a:r>
              <a:rPr lang="en-US" dirty="0" err="1"/>
              <a:t>enivironment</a:t>
            </a:r>
            <a:endParaRPr lang="en-US" dirty="0"/>
          </a:p>
        </p:txBody>
      </p:sp>
      <p:sp>
        <p:nvSpPr>
          <p:cNvPr id="9" name="Content Placeholder 8"/>
          <p:cNvSpPr>
            <a:spLocks noGrp="1"/>
          </p:cNvSpPr>
          <p:nvPr>
            <p:ph idx="16"/>
          </p:nvPr>
        </p:nvSpPr>
        <p:spPr>
          <a:xfrm>
            <a:off x="7313589" y="3493674"/>
            <a:ext cx="2377440" cy="1006429"/>
          </a:xfrm>
        </p:spPr>
        <p:txBody>
          <a:bodyPr/>
          <a:lstStyle/>
          <a:p>
            <a:r>
              <a:rPr lang="en-US" dirty="0"/>
              <a:t>Integrating </a:t>
            </a:r>
            <a:r>
              <a:rPr lang="en-US" dirty="0" err="1"/>
              <a:t>hardaware</a:t>
            </a:r>
            <a:r>
              <a:rPr lang="en-US" dirty="0"/>
              <a:t> &amp; software</a:t>
            </a:r>
          </a:p>
        </p:txBody>
      </p:sp>
      <p:sp>
        <p:nvSpPr>
          <p:cNvPr id="33" name="Content Placeholder 32"/>
          <p:cNvSpPr>
            <a:spLocks noGrp="1"/>
          </p:cNvSpPr>
          <p:nvPr>
            <p:ph idx="17"/>
          </p:nvPr>
        </p:nvSpPr>
        <p:spPr>
          <a:xfrm>
            <a:off x="9728566" y="3493674"/>
            <a:ext cx="2377440" cy="397032"/>
          </a:xfrm>
        </p:spPr>
        <p:txBody>
          <a:bodyPr/>
          <a:lstStyle/>
          <a:p>
            <a:r>
              <a:rPr lang="en-US" dirty="0"/>
              <a:t>Show time</a:t>
            </a:r>
          </a:p>
        </p:txBody>
      </p:sp>
      <p:sp>
        <p:nvSpPr>
          <p:cNvPr id="5" name="Text Placeholder 4"/>
          <p:cNvSpPr>
            <a:spLocks noGrp="1"/>
          </p:cNvSpPr>
          <p:nvPr>
            <p:ph type="body" sz="quarter" idx="13"/>
          </p:nvPr>
        </p:nvSpPr>
        <p:spPr/>
        <p:txBody>
          <a:bodyPr/>
          <a:lstStyle/>
          <a:p>
            <a:r>
              <a:rPr lang="en-US" dirty="0"/>
              <a:t>THE STAGE HAS BEEN SET</a:t>
            </a:r>
            <a:br>
              <a:rPr lang="en-US" dirty="0"/>
            </a:br>
            <a:r>
              <a:rPr lang="en-US" dirty="0"/>
              <a:t>go ahead and follow the basic 5 steps</a:t>
            </a:r>
          </a:p>
        </p:txBody>
      </p:sp>
      <p:sp>
        <p:nvSpPr>
          <p:cNvPr id="47" name="Content Placeholder 46"/>
          <p:cNvSpPr>
            <a:spLocks noGrp="1"/>
          </p:cNvSpPr>
          <p:nvPr>
            <p:ph idx="18"/>
          </p:nvPr>
        </p:nvSpPr>
        <p:spPr/>
        <p:txBody>
          <a:bodyPr/>
          <a:lstStyle/>
          <a:p>
            <a:r>
              <a:rPr lang="en-US"/>
              <a:t>1</a:t>
            </a:r>
            <a:endParaRPr lang="en-US" dirty="0"/>
          </a:p>
        </p:txBody>
      </p:sp>
      <p:sp>
        <p:nvSpPr>
          <p:cNvPr id="48" name="Content Placeholder 47"/>
          <p:cNvSpPr>
            <a:spLocks noGrp="1"/>
          </p:cNvSpPr>
          <p:nvPr>
            <p:ph idx="19"/>
          </p:nvPr>
        </p:nvSpPr>
        <p:spPr/>
        <p:txBody>
          <a:bodyPr/>
          <a:lstStyle/>
          <a:p>
            <a:r>
              <a:rPr lang="en-US"/>
              <a:t>2</a:t>
            </a:r>
            <a:endParaRPr lang="en-US" dirty="0"/>
          </a:p>
        </p:txBody>
      </p:sp>
      <p:sp>
        <p:nvSpPr>
          <p:cNvPr id="49" name="Content Placeholder 48"/>
          <p:cNvSpPr>
            <a:spLocks noGrp="1"/>
          </p:cNvSpPr>
          <p:nvPr>
            <p:ph idx="20"/>
          </p:nvPr>
        </p:nvSpPr>
        <p:spPr/>
        <p:txBody>
          <a:bodyPr/>
          <a:lstStyle/>
          <a:p>
            <a:r>
              <a:rPr lang="en-US"/>
              <a:t>3</a:t>
            </a:r>
            <a:endParaRPr lang="en-US" dirty="0"/>
          </a:p>
        </p:txBody>
      </p:sp>
      <p:sp>
        <p:nvSpPr>
          <p:cNvPr id="50" name="Content Placeholder 49"/>
          <p:cNvSpPr>
            <a:spLocks noGrp="1"/>
          </p:cNvSpPr>
          <p:nvPr>
            <p:ph idx="21"/>
          </p:nvPr>
        </p:nvSpPr>
        <p:spPr/>
        <p:txBody>
          <a:bodyPr/>
          <a:lstStyle/>
          <a:p>
            <a:r>
              <a:rPr lang="en-US"/>
              <a:t>4</a:t>
            </a:r>
            <a:endParaRPr lang="en-US" dirty="0"/>
          </a:p>
        </p:txBody>
      </p:sp>
      <p:sp>
        <p:nvSpPr>
          <p:cNvPr id="51" name="Content Placeholder 50"/>
          <p:cNvSpPr>
            <a:spLocks noGrp="1"/>
          </p:cNvSpPr>
          <p:nvPr>
            <p:ph idx="22"/>
          </p:nvPr>
        </p:nvSpPr>
        <p:spPr/>
        <p:txBody>
          <a:bodyPr/>
          <a:lstStyle/>
          <a:p>
            <a:r>
              <a:rPr lang="en-US"/>
              <a:t>5</a:t>
            </a:r>
            <a:endParaRPr lang="en-US" dirty="0"/>
          </a:p>
        </p:txBody>
      </p:sp>
      <p:sp>
        <p:nvSpPr>
          <p:cNvPr id="10" name="Rectangle 9"/>
          <p:cNvSpPr/>
          <p:nvPr/>
        </p:nvSpPr>
        <p:spPr>
          <a:xfrm>
            <a:off x="148438" y="6450449"/>
            <a:ext cx="7497565" cy="230832"/>
          </a:xfrm>
          <a:prstGeom prst="rect">
            <a:avLst/>
          </a:prstGeom>
        </p:spPr>
        <p:txBody>
          <a:bodyPr wrap="none">
            <a:spAutoFit/>
          </a:bodyPr>
          <a:lstStyle/>
          <a:p>
            <a:r>
              <a:rPr lang="en-US" sz="900" dirty="0">
                <a:solidFill>
                  <a:schemeClr val="bg1">
                    <a:lumMod val="75000"/>
                  </a:schemeClr>
                </a:solidFill>
              </a:rPr>
              <a:t>Reference : The basics you can find anywhere 5 Steps To Successful Storytelling Published on April 5, 2014 Featured in: Marketing &amp; Advertising</a:t>
            </a:r>
          </a:p>
        </p:txBody>
      </p:sp>
    </p:spTree>
    <p:extLst>
      <p:ext uri="{BB962C8B-B14F-4D97-AF65-F5344CB8AC3E}">
        <p14:creationId xmlns:p14="http://schemas.microsoft.com/office/powerpoint/2010/main" val="21612569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8ECCAF6-0CDC-4B30-AC61-AF80C50E604D}"/>
              </a:ext>
            </a:extLst>
          </p:cNvPr>
          <p:cNvSpPr>
            <a:spLocks noGrp="1"/>
          </p:cNvSpPr>
          <p:nvPr>
            <p:ph type="pic" sz="quarter" idx="10"/>
          </p:nvPr>
        </p:nvSpPr>
        <p:spPr/>
      </p:sp>
      <p:sp>
        <p:nvSpPr>
          <p:cNvPr id="2" name="Slide Number Placeholder 1"/>
          <p:cNvSpPr>
            <a:spLocks noGrp="1"/>
          </p:cNvSpPr>
          <p:nvPr>
            <p:ph type="sldNum" sz="quarter" idx="4"/>
          </p:nvPr>
        </p:nvSpPr>
        <p:spPr/>
        <p:txBody>
          <a:bodyPr/>
          <a:lstStyle/>
          <a:p>
            <a:fld id="{5AE1514C-5E56-4738-A1FF-4B1CFD2A3E36}" type="slidenum">
              <a:rPr lang="en-US" smtClean="0"/>
              <a:pPr/>
              <a:t>8</a:t>
            </a:fld>
            <a:endParaRPr lang="en-US"/>
          </a:p>
        </p:txBody>
      </p:sp>
      <p:sp>
        <p:nvSpPr>
          <p:cNvPr id="16" name="Content Placeholder 15"/>
          <p:cNvSpPr>
            <a:spLocks noGrp="1"/>
          </p:cNvSpPr>
          <p:nvPr>
            <p:ph idx="18"/>
          </p:nvPr>
        </p:nvSpPr>
        <p:spPr/>
        <p:txBody>
          <a:bodyPr/>
          <a:lstStyle/>
          <a:p>
            <a:r>
              <a:rPr lang="en-US"/>
              <a:t>1</a:t>
            </a:r>
            <a:endParaRPr lang="en-US" dirty="0"/>
          </a:p>
        </p:txBody>
      </p:sp>
      <p:sp>
        <p:nvSpPr>
          <p:cNvPr id="42" name="Text Placeholder 41"/>
          <p:cNvSpPr>
            <a:spLocks noGrp="1"/>
          </p:cNvSpPr>
          <p:nvPr>
            <p:ph type="body" sz="quarter" idx="11"/>
          </p:nvPr>
        </p:nvSpPr>
        <p:spPr>
          <a:xfrm>
            <a:off x="0" y="3429000"/>
            <a:ext cx="6096000" cy="1794337"/>
          </a:xfrm>
        </p:spPr>
        <p:txBody>
          <a:bodyPr/>
          <a:lstStyle/>
          <a:p>
            <a:r>
              <a:rPr lang="en-US" dirty="0"/>
              <a:t>PREPARE</a:t>
            </a:r>
          </a:p>
          <a:p>
            <a:pPr lvl="2"/>
            <a:r>
              <a:rPr lang="en-US" dirty="0"/>
              <a:t>We understand the great level of gamers and its brilliants</a:t>
            </a:r>
          </a:p>
        </p:txBody>
      </p:sp>
      <p:sp>
        <p:nvSpPr>
          <p:cNvPr id="21" name="Text Placeholder 20"/>
          <p:cNvSpPr>
            <a:spLocks noGrp="1"/>
          </p:cNvSpPr>
          <p:nvPr>
            <p:ph type="body" sz="quarter" idx="19"/>
          </p:nvPr>
        </p:nvSpPr>
        <p:spPr>
          <a:xfrm>
            <a:off x="0" y="1554163"/>
            <a:ext cx="6096000" cy="1089529"/>
          </a:xfrm>
        </p:spPr>
        <p:txBody>
          <a:bodyPr/>
          <a:lstStyle/>
          <a:p>
            <a:r>
              <a:rPr lang="en-US" dirty="0"/>
              <a:t>Understand </a:t>
            </a:r>
            <a:br>
              <a:rPr lang="en-US" dirty="0"/>
            </a:br>
            <a:r>
              <a:rPr lang="en-US" dirty="0"/>
              <a:t>concepts</a:t>
            </a:r>
          </a:p>
        </p:txBody>
      </p:sp>
    </p:spTree>
    <p:extLst>
      <p:ext uri="{BB962C8B-B14F-4D97-AF65-F5344CB8AC3E}">
        <p14:creationId xmlns:p14="http://schemas.microsoft.com/office/powerpoint/2010/main" val="244130645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icture Placeholder 44"/>
          <p:cNvSpPr>
            <a:spLocks noGrp="1"/>
          </p:cNvSpPr>
          <p:nvPr>
            <p:ph type="pic" sz="quarter" idx="10"/>
          </p:nvPr>
        </p:nvSpPr>
        <p:spPr/>
      </p:sp>
      <p:sp>
        <p:nvSpPr>
          <p:cNvPr id="30" name="Text Placeholder 29"/>
          <p:cNvSpPr>
            <a:spLocks noGrp="1"/>
          </p:cNvSpPr>
          <p:nvPr>
            <p:ph type="body" sz="quarter" idx="11"/>
          </p:nvPr>
        </p:nvSpPr>
        <p:spPr>
          <a:xfrm>
            <a:off x="6777024" y="3225486"/>
            <a:ext cx="4994267" cy="1089529"/>
          </a:xfrm>
        </p:spPr>
        <p:txBody>
          <a:bodyPr/>
          <a:lstStyle/>
          <a:p>
            <a:r>
              <a:rPr lang="en-US" dirty="0"/>
              <a:t>We made up the console for gaming by our own…</a:t>
            </a:r>
          </a:p>
        </p:txBody>
      </p:sp>
      <p:sp>
        <p:nvSpPr>
          <p:cNvPr id="22" name="Text Placeholder 21"/>
          <p:cNvSpPr>
            <a:spLocks noGrp="1"/>
          </p:cNvSpPr>
          <p:nvPr>
            <p:ph type="body" sz="quarter" idx="19"/>
          </p:nvPr>
        </p:nvSpPr>
        <p:spPr>
          <a:xfrm>
            <a:off x="6094443" y="1554163"/>
            <a:ext cx="6097556" cy="590931"/>
          </a:xfrm>
        </p:spPr>
        <p:txBody>
          <a:bodyPr/>
          <a:lstStyle/>
          <a:p>
            <a:r>
              <a:rPr lang="en-US" dirty="0"/>
              <a:t>Making the console</a:t>
            </a:r>
          </a:p>
        </p:txBody>
      </p:sp>
      <p:sp>
        <p:nvSpPr>
          <p:cNvPr id="40" name="Content Placeholder 39"/>
          <p:cNvSpPr>
            <a:spLocks noGrp="1"/>
          </p:cNvSpPr>
          <p:nvPr>
            <p:ph idx="18"/>
          </p:nvPr>
        </p:nvSpPr>
        <p:spPr>
          <a:xfrm>
            <a:off x="7954500" y="419100"/>
            <a:ext cx="2377440" cy="840230"/>
          </a:xfrm>
        </p:spPr>
        <p:txBody>
          <a:bodyPr/>
          <a:lstStyle/>
          <a:p>
            <a:r>
              <a:rPr lang="en-US" dirty="0"/>
              <a:t>2</a:t>
            </a:r>
          </a:p>
        </p:txBody>
      </p:sp>
      <p:sp>
        <p:nvSpPr>
          <p:cNvPr id="2" name="Slide Number Placeholder 1"/>
          <p:cNvSpPr>
            <a:spLocks noGrp="1"/>
          </p:cNvSpPr>
          <p:nvPr>
            <p:ph type="sldNum" sz="quarter" idx="4"/>
          </p:nvPr>
        </p:nvSpPr>
        <p:spPr/>
        <p:txBody>
          <a:bodyPr/>
          <a:lstStyle/>
          <a:p>
            <a:fld id="{5AE1514C-5E56-4738-A1FF-4B1CFD2A3E36}" type="slidenum">
              <a:rPr lang="en-US" smtClean="0"/>
              <a:pPr/>
              <a:t>9</a:t>
            </a:fld>
            <a:endParaRPr lang="en-US"/>
          </a:p>
        </p:txBody>
      </p:sp>
    </p:spTree>
    <p:extLst>
      <p:ext uri="{BB962C8B-B14F-4D97-AF65-F5344CB8AC3E}">
        <p14:creationId xmlns:p14="http://schemas.microsoft.com/office/powerpoint/2010/main" val="1209291647"/>
      </p:ext>
    </p:extLst>
  </p:cSld>
  <p:clrMapOvr>
    <a:masterClrMapping/>
  </p:clrMapOvr>
  <p:transition spd="slow">
    <p:push/>
  </p:transition>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FUL Presentations.pptx" id="{F35F1979-0F96-40AB-A8BA-4291EDE5F127}" vid="{D4D34B82-5498-418F-8E4B-B445820BAA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Powerful Presentations</Template>
  <TotalTime>42</TotalTime>
  <Words>637</Words>
  <Application>Microsoft Office PowerPoint</Application>
  <PresentationFormat>Widescreen</PresentationFormat>
  <Paragraphs>106</Paragraphs>
  <Slides>17</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Adobe Gothic Std B</vt:lpstr>
      <vt:lpstr>Adobe Garamond Pro</vt:lpstr>
      <vt:lpstr>Arial</vt:lpstr>
      <vt:lpstr>Arial Black</vt:lpstr>
      <vt:lpstr>Calibri</vt:lpstr>
      <vt:lpstr>Copperplate Gothic Light</vt:lpstr>
      <vt:lpstr>Mangal</vt:lpstr>
      <vt:lpstr>Rockwell Extra Bold</vt:lpstr>
      <vt:lpstr>Segoe UI</vt:lpstr>
      <vt:lpstr>Segoe UI Black</vt:lpstr>
      <vt:lpstr>Segoe UI Light</vt:lpstr>
      <vt:lpstr>Segoe UI Semibold</vt:lpstr>
      <vt:lpstr>Segoe UI Semilight</vt:lpstr>
      <vt:lpstr>Wingdings</vt:lpstr>
      <vt:lpstr>Storybuilding Neal Creative</vt:lpstr>
      <vt:lpstr>COSMIC BOX</vt:lpstr>
      <vt:lpstr>PowerPoint Presentation</vt:lpstr>
      <vt:lpstr>AKHILDEV M.J (216001)  AKHIL LALU (216701 )  DON C JOHN (216707) .</vt:lpstr>
      <vt:lpstr>INTRODUCTION</vt:lpstr>
      <vt:lpstr>PREPARE</vt:lpstr>
      <vt:lpstr>USED STUFFS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USED STUFFS</vt:lpstr>
      <vt:lpstr>CONCLUSION</vt:lpstr>
      <vt:lpstr>PowerPoint Presentation</vt:lpstr>
      <vt:lpstr>COSMIC BOX PRESENTATIONS!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COSMIC BOX</dc:title>
  <dc:subject/>
  <dc:creator>DON C JOHN</dc:creator>
  <cp:keywords/>
  <dc:description/>
  <cp:lastModifiedBy>DON C JOHN</cp:lastModifiedBy>
  <cp:revision>5</cp:revision>
  <dcterms:created xsi:type="dcterms:W3CDTF">2017-10-21T12:29:49Z</dcterms:created>
  <dcterms:modified xsi:type="dcterms:W3CDTF">2017-10-21T13:12:10Z</dcterms:modified>
  <cp:category/>
</cp:coreProperties>
</file>