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74" r:id="rId8"/>
    <p:sldId id="268" r:id="rId9"/>
    <p:sldId id="269" r:id="rId10"/>
    <p:sldId id="270" r:id="rId11"/>
    <p:sldId id="266" r:id="rId12"/>
    <p:sldId id="261" r:id="rId13"/>
    <p:sldId id="262" r:id="rId14"/>
    <p:sldId id="273" r:id="rId15"/>
    <p:sldId id="271" r:id="rId16"/>
    <p:sldId id="272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4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8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1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1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1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0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8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3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1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87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992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64" r:id="rId5"/>
    <p:sldLayoutId id="2147483758" r:id="rId6"/>
    <p:sldLayoutId id="2147483759" r:id="rId7"/>
    <p:sldLayoutId id="2147483760" r:id="rId8"/>
    <p:sldLayoutId id="2147483763" r:id="rId9"/>
    <p:sldLayoutId id="2147483761" r:id="rId10"/>
    <p:sldLayoutId id="2147483762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9FB93-ACB5-4EE2-9905-50FCB7E5B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EEZE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32765-4348-47FF-936C-AE35A4F1F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0117" y="3909346"/>
            <a:ext cx="2451515" cy="422957"/>
          </a:xfrm>
        </p:spPr>
        <p:txBody>
          <a:bodyPr anchor="t">
            <a:normAutofit/>
          </a:bodyPr>
          <a:lstStyle/>
          <a:p>
            <a:pPr algn="r"/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 pad that knows </a:t>
            </a:r>
          </a:p>
        </p:txBody>
      </p:sp>
      <p:pic>
        <p:nvPicPr>
          <p:cNvPr id="43" name="Picture 3">
            <a:extLst>
              <a:ext uri="{FF2B5EF4-FFF2-40B4-BE49-F238E27FC236}">
                <a16:creationId xmlns:a16="http://schemas.microsoft.com/office/drawing/2014/main" id="{7AA4AC8E-FE47-4EC3-96BF-DDB6A6E76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39" r="11894" b="-1"/>
          <a:stretch/>
        </p:blipFill>
        <p:spPr>
          <a:xfrm>
            <a:off x="18" y="0"/>
            <a:ext cx="7537685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8331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E9133194-7E1E-4ADF-9909-7EB9642F2C97}"/>
              </a:ext>
            </a:extLst>
          </p:cNvPr>
          <p:cNvSpPr/>
          <p:nvPr/>
        </p:nvSpPr>
        <p:spPr>
          <a:xfrm>
            <a:off x="6367802" y="2830480"/>
            <a:ext cx="3346433" cy="20653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941FC62-05A6-48AA-8EE8-D90E50A9C486}"/>
              </a:ext>
            </a:extLst>
          </p:cNvPr>
          <p:cNvSpPr/>
          <p:nvPr/>
        </p:nvSpPr>
        <p:spPr>
          <a:xfrm>
            <a:off x="6445175" y="2830480"/>
            <a:ext cx="3209365" cy="242047"/>
          </a:xfrm>
          <a:custGeom>
            <a:avLst/>
            <a:gdLst>
              <a:gd name="connsiteX0" fmla="*/ 286871 w 3209365"/>
              <a:gd name="connsiteY0" fmla="*/ 242047 h 242047"/>
              <a:gd name="connsiteX1" fmla="*/ 3209365 w 3209365"/>
              <a:gd name="connsiteY1" fmla="*/ 224118 h 242047"/>
              <a:gd name="connsiteX2" fmla="*/ 2796989 w 3209365"/>
              <a:gd name="connsiteY2" fmla="*/ 0 h 242047"/>
              <a:gd name="connsiteX3" fmla="*/ 0 w 3209365"/>
              <a:gd name="connsiteY3" fmla="*/ 44824 h 242047"/>
              <a:gd name="connsiteX4" fmla="*/ 286871 w 3209365"/>
              <a:gd name="connsiteY4" fmla="*/ 242047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9365" h="242047">
                <a:moveTo>
                  <a:pt x="286871" y="242047"/>
                </a:moveTo>
                <a:lnTo>
                  <a:pt x="3209365" y="224118"/>
                </a:lnTo>
                <a:lnTo>
                  <a:pt x="2796989" y="0"/>
                </a:lnTo>
                <a:lnTo>
                  <a:pt x="0" y="44824"/>
                </a:lnTo>
                <a:lnTo>
                  <a:pt x="286871" y="24204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116650E-B205-48B1-93B7-7FCCF2236F2C}"/>
              </a:ext>
            </a:extLst>
          </p:cNvPr>
          <p:cNvSpPr/>
          <p:nvPr/>
        </p:nvSpPr>
        <p:spPr>
          <a:xfrm>
            <a:off x="6445175" y="3373416"/>
            <a:ext cx="3209365" cy="242047"/>
          </a:xfrm>
          <a:custGeom>
            <a:avLst/>
            <a:gdLst>
              <a:gd name="connsiteX0" fmla="*/ 286871 w 3209365"/>
              <a:gd name="connsiteY0" fmla="*/ 242047 h 242047"/>
              <a:gd name="connsiteX1" fmla="*/ 3209365 w 3209365"/>
              <a:gd name="connsiteY1" fmla="*/ 224118 h 242047"/>
              <a:gd name="connsiteX2" fmla="*/ 2796989 w 3209365"/>
              <a:gd name="connsiteY2" fmla="*/ 0 h 242047"/>
              <a:gd name="connsiteX3" fmla="*/ 0 w 3209365"/>
              <a:gd name="connsiteY3" fmla="*/ 44824 h 242047"/>
              <a:gd name="connsiteX4" fmla="*/ 286871 w 3209365"/>
              <a:gd name="connsiteY4" fmla="*/ 242047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9365" h="242047">
                <a:moveTo>
                  <a:pt x="286871" y="242047"/>
                </a:moveTo>
                <a:lnTo>
                  <a:pt x="3209365" y="224118"/>
                </a:lnTo>
                <a:lnTo>
                  <a:pt x="2796989" y="0"/>
                </a:lnTo>
                <a:lnTo>
                  <a:pt x="0" y="44824"/>
                </a:lnTo>
                <a:lnTo>
                  <a:pt x="286871" y="24204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56B3882-B705-4855-A0ED-66883A555CAF}"/>
              </a:ext>
            </a:extLst>
          </p:cNvPr>
          <p:cNvSpPr/>
          <p:nvPr/>
        </p:nvSpPr>
        <p:spPr>
          <a:xfrm>
            <a:off x="6486410" y="3880607"/>
            <a:ext cx="3209365" cy="242047"/>
          </a:xfrm>
          <a:custGeom>
            <a:avLst/>
            <a:gdLst>
              <a:gd name="connsiteX0" fmla="*/ 286871 w 3209365"/>
              <a:gd name="connsiteY0" fmla="*/ 242047 h 242047"/>
              <a:gd name="connsiteX1" fmla="*/ 3209365 w 3209365"/>
              <a:gd name="connsiteY1" fmla="*/ 224118 h 242047"/>
              <a:gd name="connsiteX2" fmla="*/ 2796989 w 3209365"/>
              <a:gd name="connsiteY2" fmla="*/ 0 h 242047"/>
              <a:gd name="connsiteX3" fmla="*/ 0 w 3209365"/>
              <a:gd name="connsiteY3" fmla="*/ 44824 h 242047"/>
              <a:gd name="connsiteX4" fmla="*/ 286871 w 3209365"/>
              <a:gd name="connsiteY4" fmla="*/ 242047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9365" h="242047">
                <a:moveTo>
                  <a:pt x="286871" y="242047"/>
                </a:moveTo>
                <a:lnTo>
                  <a:pt x="3209365" y="224118"/>
                </a:lnTo>
                <a:lnTo>
                  <a:pt x="2796989" y="0"/>
                </a:lnTo>
                <a:lnTo>
                  <a:pt x="0" y="44824"/>
                </a:lnTo>
                <a:lnTo>
                  <a:pt x="286871" y="24204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FBE01B04-4A2B-476D-A3F8-AEA87742B7B1}"/>
              </a:ext>
            </a:extLst>
          </p:cNvPr>
          <p:cNvSpPr/>
          <p:nvPr/>
        </p:nvSpPr>
        <p:spPr>
          <a:xfrm>
            <a:off x="2821486" y="2813125"/>
            <a:ext cx="1695600" cy="1494000"/>
          </a:xfrm>
          <a:custGeom>
            <a:avLst/>
            <a:gdLst>
              <a:gd name="connsiteX0" fmla="*/ 0 w 1694330"/>
              <a:gd name="connsiteY0" fmla="*/ 112053 h 1492622"/>
              <a:gd name="connsiteX1" fmla="*/ 345135 w 1694330"/>
              <a:gd name="connsiteY1" fmla="*/ 112053 h 1492622"/>
              <a:gd name="connsiteX2" fmla="*/ 345141 w 1694330"/>
              <a:gd name="connsiteY2" fmla="*/ 112054 h 1492622"/>
              <a:gd name="connsiteX3" fmla="*/ 345147 w 1694330"/>
              <a:gd name="connsiteY3" fmla="*/ 112053 h 1492622"/>
              <a:gd name="connsiteX4" fmla="*/ 1694330 w 1694330"/>
              <a:gd name="connsiteY4" fmla="*/ 112053 h 1492622"/>
              <a:gd name="connsiteX5" fmla="*/ 1694330 w 1694330"/>
              <a:gd name="connsiteY5" fmla="*/ 1492622 h 1492622"/>
              <a:gd name="connsiteX6" fmla="*/ 0 w 1694330"/>
              <a:gd name="connsiteY6" fmla="*/ 1492622 h 1492622"/>
              <a:gd name="connsiteX7" fmla="*/ 345141 w 1694330"/>
              <a:gd name="connsiteY7" fmla="*/ 0 h 1492622"/>
              <a:gd name="connsiteX8" fmla="*/ 412377 w 1694330"/>
              <a:gd name="connsiteY8" fmla="*/ 56027 h 1492622"/>
              <a:gd name="connsiteX9" fmla="*/ 371312 w 1694330"/>
              <a:gd name="connsiteY9" fmla="*/ 107651 h 1492622"/>
              <a:gd name="connsiteX10" fmla="*/ 345147 w 1694330"/>
              <a:gd name="connsiteY10" fmla="*/ 112053 h 1492622"/>
              <a:gd name="connsiteX11" fmla="*/ 345135 w 1694330"/>
              <a:gd name="connsiteY11" fmla="*/ 112053 h 1492622"/>
              <a:gd name="connsiteX12" fmla="*/ 318970 w 1694330"/>
              <a:gd name="connsiteY12" fmla="*/ 107651 h 1492622"/>
              <a:gd name="connsiteX13" fmla="*/ 277905 w 1694330"/>
              <a:gd name="connsiteY13" fmla="*/ 56027 h 1492622"/>
              <a:gd name="connsiteX14" fmla="*/ 345141 w 1694330"/>
              <a:gd name="connsiteY14" fmla="*/ 0 h 149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30" h="1492622">
                <a:moveTo>
                  <a:pt x="0" y="112053"/>
                </a:moveTo>
                <a:lnTo>
                  <a:pt x="345135" y="112053"/>
                </a:lnTo>
                <a:lnTo>
                  <a:pt x="345141" y="112054"/>
                </a:lnTo>
                <a:lnTo>
                  <a:pt x="345147" y="112053"/>
                </a:lnTo>
                <a:lnTo>
                  <a:pt x="1694330" y="112053"/>
                </a:lnTo>
                <a:lnTo>
                  <a:pt x="1694330" y="1492622"/>
                </a:lnTo>
                <a:lnTo>
                  <a:pt x="0" y="1492622"/>
                </a:lnTo>
                <a:close/>
                <a:moveTo>
                  <a:pt x="345141" y="0"/>
                </a:moveTo>
                <a:cubicBezTo>
                  <a:pt x="382274" y="0"/>
                  <a:pt x="412377" y="25084"/>
                  <a:pt x="412377" y="56027"/>
                </a:cubicBezTo>
                <a:cubicBezTo>
                  <a:pt x="412377" y="79234"/>
                  <a:pt x="395444" y="99146"/>
                  <a:pt x="371312" y="107651"/>
                </a:cubicBezTo>
                <a:lnTo>
                  <a:pt x="345147" y="112053"/>
                </a:lnTo>
                <a:lnTo>
                  <a:pt x="345135" y="112053"/>
                </a:lnTo>
                <a:lnTo>
                  <a:pt x="318970" y="107651"/>
                </a:lnTo>
                <a:cubicBezTo>
                  <a:pt x="294838" y="99146"/>
                  <a:pt x="277905" y="79234"/>
                  <a:pt x="277905" y="56027"/>
                </a:cubicBezTo>
                <a:cubicBezTo>
                  <a:pt x="277905" y="25084"/>
                  <a:pt x="308008" y="0"/>
                  <a:pt x="345141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4618040-9460-4B99-92E2-B7461BB98770}"/>
              </a:ext>
            </a:extLst>
          </p:cNvPr>
          <p:cNvCxnSpPr/>
          <p:nvPr/>
        </p:nvCxnSpPr>
        <p:spPr>
          <a:xfrm rot="5400000" flipH="1" flipV="1">
            <a:off x="7113048" y="3489959"/>
            <a:ext cx="896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A0D4AE8E-2FBA-42B5-879E-3A17CD0C3330}"/>
              </a:ext>
            </a:extLst>
          </p:cNvPr>
          <p:cNvSpPr/>
          <p:nvPr/>
        </p:nvSpPr>
        <p:spPr>
          <a:xfrm>
            <a:off x="3612323" y="2815363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F92515D0-5EC1-4B2E-8BC4-9706FAF5176E}"/>
              </a:ext>
            </a:extLst>
          </p:cNvPr>
          <p:cNvSpPr/>
          <p:nvPr/>
        </p:nvSpPr>
        <p:spPr>
          <a:xfrm>
            <a:off x="4065044" y="2813125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0E0563EF-59D9-492E-9D2F-EF4E934C85F9}"/>
              </a:ext>
            </a:extLst>
          </p:cNvPr>
          <p:cNvSpPr/>
          <p:nvPr/>
        </p:nvSpPr>
        <p:spPr>
          <a:xfrm>
            <a:off x="7056643" y="3388737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5672838-2F5D-425E-93E7-04E6C2419392}"/>
              </a:ext>
            </a:extLst>
          </p:cNvPr>
          <p:cNvCxnSpPr>
            <a:cxnSpLocks/>
            <a:endCxn id="273" idx="1"/>
          </p:cNvCxnSpPr>
          <p:nvPr/>
        </p:nvCxnSpPr>
        <p:spPr>
          <a:xfrm flipH="1">
            <a:off x="3166184" y="1859280"/>
            <a:ext cx="2392" cy="1065897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F3E79F8-EF95-4847-A973-387A997FE6C2}"/>
              </a:ext>
            </a:extLst>
          </p:cNvPr>
          <p:cNvCxnSpPr>
            <a:stCxn id="48" idx="0"/>
            <a:endCxn id="48" idx="0"/>
          </p:cNvCxnSpPr>
          <p:nvPr/>
        </p:nvCxnSpPr>
        <p:spPr>
          <a:xfrm>
            <a:off x="7123879" y="338873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BA2194E-1A04-403A-99FF-8CA289D354FA}"/>
              </a:ext>
            </a:extLst>
          </p:cNvPr>
          <p:cNvCxnSpPr>
            <a:cxnSpLocks/>
          </p:cNvCxnSpPr>
          <p:nvPr/>
        </p:nvCxnSpPr>
        <p:spPr>
          <a:xfrm>
            <a:off x="3168576" y="1859280"/>
            <a:ext cx="2724732" cy="0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1F45184-82ED-4C33-BE25-652102FFF555}"/>
              </a:ext>
            </a:extLst>
          </p:cNvPr>
          <p:cNvCxnSpPr>
            <a:cxnSpLocks/>
          </p:cNvCxnSpPr>
          <p:nvPr/>
        </p:nvCxnSpPr>
        <p:spPr>
          <a:xfrm flipH="1">
            <a:off x="5893308" y="1851660"/>
            <a:ext cx="6096" cy="1255850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476361E-B66A-4549-8CAC-07E079C796C8}"/>
              </a:ext>
            </a:extLst>
          </p:cNvPr>
          <p:cNvCxnSpPr>
            <a:cxnSpLocks/>
          </p:cNvCxnSpPr>
          <p:nvPr/>
        </p:nvCxnSpPr>
        <p:spPr>
          <a:xfrm flipV="1">
            <a:off x="5902646" y="3107510"/>
            <a:ext cx="3023056" cy="762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C1712BA-1F4B-43C0-9229-BE0FC7E1F67F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123879" y="3317428"/>
            <a:ext cx="0" cy="71309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33A43041-4D50-40D2-B476-8D482B118ADD}"/>
              </a:ext>
            </a:extLst>
          </p:cNvPr>
          <p:cNvSpPr/>
          <p:nvPr/>
        </p:nvSpPr>
        <p:spPr>
          <a:xfrm>
            <a:off x="8049856" y="3388737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id="{A7F41BCB-D74B-44CE-9253-38719E3BAEB2}"/>
              </a:ext>
            </a:extLst>
          </p:cNvPr>
          <p:cNvSpPr/>
          <p:nvPr/>
        </p:nvSpPr>
        <p:spPr>
          <a:xfrm>
            <a:off x="8858467" y="3379775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667EBEC-F5E9-4086-BC20-34CA42DE208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663879" y="2032000"/>
            <a:ext cx="15680" cy="783363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17111B4-1259-4D75-A8E3-E7237CB8F48C}"/>
              </a:ext>
            </a:extLst>
          </p:cNvPr>
          <p:cNvCxnSpPr>
            <a:cxnSpLocks/>
          </p:cNvCxnSpPr>
          <p:nvPr/>
        </p:nvCxnSpPr>
        <p:spPr>
          <a:xfrm>
            <a:off x="3660638" y="2030881"/>
            <a:ext cx="1990862" cy="1119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8BF8482-7A09-412C-8D46-DF0B0648FDDC}"/>
              </a:ext>
            </a:extLst>
          </p:cNvPr>
          <p:cNvCxnSpPr>
            <a:cxnSpLocks/>
          </p:cNvCxnSpPr>
          <p:nvPr/>
        </p:nvCxnSpPr>
        <p:spPr>
          <a:xfrm>
            <a:off x="5650568" y="2026878"/>
            <a:ext cx="649" cy="1178602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3C9DADC-C395-4725-A8C9-7952047B6714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8925703" y="3107510"/>
            <a:ext cx="0" cy="272265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D0D79D3-7815-4423-83E3-44973227FB4D}"/>
              </a:ext>
            </a:extLst>
          </p:cNvPr>
          <p:cNvCxnSpPr>
            <a:cxnSpLocks/>
          </p:cNvCxnSpPr>
          <p:nvPr/>
        </p:nvCxnSpPr>
        <p:spPr>
          <a:xfrm>
            <a:off x="5649202" y="3205480"/>
            <a:ext cx="2465307" cy="0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2CD8004-3525-493D-9461-AF09BD3FC638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8114509" y="3204945"/>
            <a:ext cx="2583" cy="183792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B725A8D-DD96-44F8-84E1-4AD52DE4600F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4132279" y="2180403"/>
            <a:ext cx="1" cy="632722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F5C3910-8458-4DF4-ABD9-E5BF181A0405}"/>
              </a:ext>
            </a:extLst>
          </p:cNvPr>
          <p:cNvCxnSpPr>
            <a:cxnSpLocks/>
          </p:cNvCxnSpPr>
          <p:nvPr/>
        </p:nvCxnSpPr>
        <p:spPr>
          <a:xfrm flipH="1">
            <a:off x="4132280" y="2180402"/>
            <a:ext cx="1351580" cy="0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E51DE4A-21E9-4972-9D56-364BED38E97B}"/>
              </a:ext>
            </a:extLst>
          </p:cNvPr>
          <p:cNvCxnSpPr>
            <a:cxnSpLocks/>
          </p:cNvCxnSpPr>
          <p:nvPr/>
        </p:nvCxnSpPr>
        <p:spPr>
          <a:xfrm flipV="1">
            <a:off x="5478955" y="2180401"/>
            <a:ext cx="0" cy="1126474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5EF3460-A4DE-492E-A64B-015C4A8CD9AD}"/>
              </a:ext>
            </a:extLst>
          </p:cNvPr>
          <p:cNvCxnSpPr>
            <a:cxnSpLocks/>
          </p:cNvCxnSpPr>
          <p:nvPr/>
        </p:nvCxnSpPr>
        <p:spPr>
          <a:xfrm flipH="1" flipV="1">
            <a:off x="5483860" y="3306875"/>
            <a:ext cx="1640020" cy="10554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925D7146-5ED3-41D5-9564-EB2F0F017B52}"/>
              </a:ext>
            </a:extLst>
          </p:cNvPr>
          <p:cNvSpPr/>
          <p:nvPr/>
        </p:nvSpPr>
        <p:spPr>
          <a:xfrm>
            <a:off x="6445175" y="4351877"/>
            <a:ext cx="3209365" cy="242047"/>
          </a:xfrm>
          <a:custGeom>
            <a:avLst/>
            <a:gdLst>
              <a:gd name="connsiteX0" fmla="*/ 286871 w 3209365"/>
              <a:gd name="connsiteY0" fmla="*/ 242047 h 242047"/>
              <a:gd name="connsiteX1" fmla="*/ 3209365 w 3209365"/>
              <a:gd name="connsiteY1" fmla="*/ 224118 h 242047"/>
              <a:gd name="connsiteX2" fmla="*/ 2796989 w 3209365"/>
              <a:gd name="connsiteY2" fmla="*/ 0 h 242047"/>
              <a:gd name="connsiteX3" fmla="*/ 0 w 3209365"/>
              <a:gd name="connsiteY3" fmla="*/ 44824 h 242047"/>
              <a:gd name="connsiteX4" fmla="*/ 286871 w 3209365"/>
              <a:gd name="connsiteY4" fmla="*/ 242047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9365" h="242047">
                <a:moveTo>
                  <a:pt x="286871" y="242047"/>
                </a:moveTo>
                <a:lnTo>
                  <a:pt x="3209365" y="224118"/>
                </a:lnTo>
                <a:lnTo>
                  <a:pt x="2796989" y="0"/>
                </a:lnTo>
                <a:lnTo>
                  <a:pt x="0" y="44824"/>
                </a:lnTo>
                <a:lnTo>
                  <a:pt x="286871" y="24204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id="{563A40F5-54AB-4A76-889D-EB6D2C5EE7C0}"/>
              </a:ext>
            </a:extLst>
          </p:cNvPr>
          <p:cNvSpPr/>
          <p:nvPr/>
        </p:nvSpPr>
        <p:spPr>
          <a:xfrm>
            <a:off x="3101340" y="4313614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lowchart: Connector 200">
            <a:extLst>
              <a:ext uri="{FF2B5EF4-FFF2-40B4-BE49-F238E27FC236}">
                <a16:creationId xmlns:a16="http://schemas.microsoft.com/office/drawing/2014/main" id="{D312DAA4-2263-4CCB-8FC9-22FBCCA0C7A4}"/>
              </a:ext>
            </a:extLst>
          </p:cNvPr>
          <p:cNvSpPr/>
          <p:nvPr/>
        </p:nvSpPr>
        <p:spPr>
          <a:xfrm>
            <a:off x="3612323" y="4313614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lowchart: Connector 201">
            <a:extLst>
              <a:ext uri="{FF2B5EF4-FFF2-40B4-BE49-F238E27FC236}">
                <a16:creationId xmlns:a16="http://schemas.microsoft.com/office/drawing/2014/main" id="{44802F13-4DF6-45A9-8F28-3759C613C8E9}"/>
              </a:ext>
            </a:extLst>
          </p:cNvPr>
          <p:cNvSpPr/>
          <p:nvPr/>
        </p:nvSpPr>
        <p:spPr>
          <a:xfrm>
            <a:off x="4065044" y="4313614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lowchart: Connector 202">
            <a:extLst>
              <a:ext uri="{FF2B5EF4-FFF2-40B4-BE49-F238E27FC236}">
                <a16:creationId xmlns:a16="http://schemas.microsoft.com/office/drawing/2014/main" id="{9FC49071-F3B3-47AD-B99A-F0532B592170}"/>
              </a:ext>
            </a:extLst>
          </p:cNvPr>
          <p:cNvSpPr/>
          <p:nvPr/>
        </p:nvSpPr>
        <p:spPr>
          <a:xfrm>
            <a:off x="7056642" y="4069186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lowchart: Connector 203">
            <a:extLst>
              <a:ext uri="{FF2B5EF4-FFF2-40B4-BE49-F238E27FC236}">
                <a16:creationId xmlns:a16="http://schemas.microsoft.com/office/drawing/2014/main" id="{F67C5363-12DA-4625-81E6-D4E50667CE23}"/>
              </a:ext>
            </a:extLst>
          </p:cNvPr>
          <p:cNvSpPr/>
          <p:nvPr/>
        </p:nvSpPr>
        <p:spPr>
          <a:xfrm>
            <a:off x="8049856" y="4064243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lowchart: Connector 204">
            <a:extLst>
              <a:ext uri="{FF2B5EF4-FFF2-40B4-BE49-F238E27FC236}">
                <a16:creationId xmlns:a16="http://schemas.microsoft.com/office/drawing/2014/main" id="{59D42644-C06E-4ABF-B591-784840635541}"/>
              </a:ext>
            </a:extLst>
          </p:cNvPr>
          <p:cNvSpPr/>
          <p:nvPr/>
        </p:nvSpPr>
        <p:spPr>
          <a:xfrm>
            <a:off x="8858466" y="4060162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981CE37-CAA3-4708-B753-CF86CD14CA75}"/>
              </a:ext>
            </a:extLst>
          </p:cNvPr>
          <p:cNvCxnSpPr>
            <a:cxnSpLocks/>
            <a:endCxn id="202" idx="4"/>
          </p:cNvCxnSpPr>
          <p:nvPr/>
        </p:nvCxnSpPr>
        <p:spPr>
          <a:xfrm flipV="1">
            <a:off x="4132280" y="4425667"/>
            <a:ext cx="0" cy="166637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52F09CC-A52C-4136-8F7A-E60CCAFDADC2}"/>
              </a:ext>
            </a:extLst>
          </p:cNvPr>
          <p:cNvCxnSpPr>
            <a:cxnSpLocks/>
          </p:cNvCxnSpPr>
          <p:nvPr/>
        </p:nvCxnSpPr>
        <p:spPr>
          <a:xfrm flipH="1">
            <a:off x="4132280" y="4592304"/>
            <a:ext cx="1475587" cy="0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E670488-2DFE-4593-B20F-50113498B2AE}"/>
              </a:ext>
            </a:extLst>
          </p:cNvPr>
          <p:cNvCxnSpPr>
            <a:cxnSpLocks/>
          </p:cNvCxnSpPr>
          <p:nvPr/>
        </p:nvCxnSpPr>
        <p:spPr>
          <a:xfrm>
            <a:off x="5607867" y="4233982"/>
            <a:ext cx="1" cy="358322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8251D1C6-F4E3-4C83-9BFE-4FE4C82984F2}"/>
              </a:ext>
            </a:extLst>
          </p:cNvPr>
          <p:cNvCxnSpPr>
            <a:cxnSpLocks/>
          </p:cNvCxnSpPr>
          <p:nvPr/>
        </p:nvCxnSpPr>
        <p:spPr>
          <a:xfrm flipH="1">
            <a:off x="5607868" y="4228388"/>
            <a:ext cx="1516010" cy="13140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9CAC6FE5-4035-469D-B5C0-075E5BD104D3}"/>
              </a:ext>
            </a:extLst>
          </p:cNvPr>
          <p:cNvCxnSpPr>
            <a:cxnSpLocks/>
            <a:stCxn id="203" idx="4"/>
          </p:cNvCxnSpPr>
          <p:nvPr/>
        </p:nvCxnSpPr>
        <p:spPr>
          <a:xfrm>
            <a:off x="7123878" y="4181239"/>
            <a:ext cx="0" cy="52743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DD11D73-9928-4D02-A682-FF459631B83E}"/>
              </a:ext>
            </a:extLst>
          </p:cNvPr>
          <p:cNvCxnSpPr>
            <a:cxnSpLocks/>
            <a:endCxn id="201" idx="4"/>
          </p:cNvCxnSpPr>
          <p:nvPr/>
        </p:nvCxnSpPr>
        <p:spPr>
          <a:xfrm flipV="1">
            <a:off x="3679559" y="4425667"/>
            <a:ext cx="0" cy="283493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7D506A2-B237-4AB6-8D1F-26B8B11E783E}"/>
              </a:ext>
            </a:extLst>
          </p:cNvPr>
          <p:cNvCxnSpPr>
            <a:cxnSpLocks/>
          </p:cNvCxnSpPr>
          <p:nvPr/>
        </p:nvCxnSpPr>
        <p:spPr>
          <a:xfrm flipH="1">
            <a:off x="3679559" y="4709160"/>
            <a:ext cx="2111771" cy="0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00A75E11-6CB2-4920-A7BB-2B1F67C3256B}"/>
              </a:ext>
            </a:extLst>
          </p:cNvPr>
          <p:cNvCxnSpPr>
            <a:cxnSpLocks/>
          </p:cNvCxnSpPr>
          <p:nvPr/>
        </p:nvCxnSpPr>
        <p:spPr>
          <a:xfrm>
            <a:off x="5783512" y="4288677"/>
            <a:ext cx="7818" cy="420483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E14FF144-E3AB-4339-AA87-DD7EA5B843D7}"/>
              </a:ext>
            </a:extLst>
          </p:cNvPr>
          <p:cNvCxnSpPr>
            <a:cxnSpLocks/>
          </p:cNvCxnSpPr>
          <p:nvPr/>
        </p:nvCxnSpPr>
        <p:spPr>
          <a:xfrm flipH="1">
            <a:off x="5783512" y="4264053"/>
            <a:ext cx="2333579" cy="26761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20113D51-8D9A-41BA-B606-C6FDBF26DFCE}"/>
              </a:ext>
            </a:extLst>
          </p:cNvPr>
          <p:cNvCxnSpPr>
            <a:cxnSpLocks/>
            <a:endCxn id="204" idx="4"/>
          </p:cNvCxnSpPr>
          <p:nvPr/>
        </p:nvCxnSpPr>
        <p:spPr>
          <a:xfrm flipV="1">
            <a:off x="8117092" y="4176296"/>
            <a:ext cx="0" cy="94886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CB8CEDF7-A796-4F09-A586-0CB58C0DBD79}"/>
              </a:ext>
            </a:extLst>
          </p:cNvPr>
          <p:cNvCxnSpPr>
            <a:cxnSpLocks/>
            <a:stCxn id="200" idx="4"/>
          </p:cNvCxnSpPr>
          <p:nvPr/>
        </p:nvCxnSpPr>
        <p:spPr>
          <a:xfrm>
            <a:off x="3168576" y="4425667"/>
            <a:ext cx="0" cy="470183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2C88AFD2-2E92-48A2-AF3C-89D68BF1260D}"/>
              </a:ext>
            </a:extLst>
          </p:cNvPr>
          <p:cNvCxnSpPr>
            <a:cxnSpLocks/>
          </p:cNvCxnSpPr>
          <p:nvPr/>
        </p:nvCxnSpPr>
        <p:spPr>
          <a:xfrm>
            <a:off x="3168575" y="4895850"/>
            <a:ext cx="2734071" cy="0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BFA1131C-D921-4895-839E-89F7B4169A00}"/>
              </a:ext>
            </a:extLst>
          </p:cNvPr>
          <p:cNvCxnSpPr>
            <a:cxnSpLocks/>
          </p:cNvCxnSpPr>
          <p:nvPr/>
        </p:nvCxnSpPr>
        <p:spPr>
          <a:xfrm>
            <a:off x="5893308" y="4351877"/>
            <a:ext cx="0" cy="543973"/>
          </a:xfrm>
          <a:prstGeom prst="line">
            <a:avLst/>
          </a:prstGeom>
          <a:ln w="19050" cmpd="dbl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B0A8B1D7-571E-47DB-BEFE-44E0E71ECB9A}"/>
              </a:ext>
            </a:extLst>
          </p:cNvPr>
          <p:cNvCxnSpPr>
            <a:cxnSpLocks/>
          </p:cNvCxnSpPr>
          <p:nvPr/>
        </p:nvCxnSpPr>
        <p:spPr>
          <a:xfrm flipV="1">
            <a:off x="5893308" y="4316796"/>
            <a:ext cx="3032393" cy="37200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F9155A7D-9621-406D-8C4A-6016B4F0C8B5}"/>
              </a:ext>
            </a:extLst>
          </p:cNvPr>
          <p:cNvCxnSpPr>
            <a:cxnSpLocks/>
          </p:cNvCxnSpPr>
          <p:nvPr/>
        </p:nvCxnSpPr>
        <p:spPr>
          <a:xfrm>
            <a:off x="5893308" y="4373755"/>
            <a:ext cx="0" cy="522095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A9951832-E9B7-480D-93E2-E69D748F9033}"/>
              </a:ext>
            </a:extLst>
          </p:cNvPr>
          <p:cNvCxnSpPr>
            <a:cxnSpLocks/>
            <a:stCxn id="205" idx="4"/>
          </p:cNvCxnSpPr>
          <p:nvPr/>
        </p:nvCxnSpPr>
        <p:spPr>
          <a:xfrm flipH="1">
            <a:off x="8924361" y="4172215"/>
            <a:ext cx="1341" cy="156162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3" name="Arrow: Right 272">
            <a:extLst>
              <a:ext uri="{FF2B5EF4-FFF2-40B4-BE49-F238E27FC236}">
                <a16:creationId xmlns:a16="http://schemas.microsoft.com/office/drawing/2014/main" id="{5B40B8B4-1BA0-4643-A750-8E8B239EA417}"/>
              </a:ext>
            </a:extLst>
          </p:cNvPr>
          <p:cNvSpPr/>
          <p:nvPr/>
        </p:nvSpPr>
        <p:spPr>
          <a:xfrm rot="16200000">
            <a:off x="3091734" y="2815317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74" name="Arrow: Right 273">
            <a:extLst>
              <a:ext uri="{FF2B5EF4-FFF2-40B4-BE49-F238E27FC236}">
                <a16:creationId xmlns:a16="http://schemas.microsoft.com/office/drawing/2014/main" id="{B1501E35-2D03-4624-BF72-2643AB59AD1F}"/>
              </a:ext>
            </a:extLst>
          </p:cNvPr>
          <p:cNvSpPr/>
          <p:nvPr/>
        </p:nvSpPr>
        <p:spPr>
          <a:xfrm rot="16200000">
            <a:off x="3091734" y="1823869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Arrow: Right 274">
            <a:extLst>
              <a:ext uri="{FF2B5EF4-FFF2-40B4-BE49-F238E27FC236}">
                <a16:creationId xmlns:a16="http://schemas.microsoft.com/office/drawing/2014/main" id="{ACD967A0-C913-48BD-9FB6-9CDB084144F5}"/>
              </a:ext>
            </a:extLst>
          </p:cNvPr>
          <p:cNvSpPr/>
          <p:nvPr/>
        </p:nvSpPr>
        <p:spPr>
          <a:xfrm rot="16200000">
            <a:off x="4056259" y="2845807"/>
            <a:ext cx="148900" cy="46689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6" name="Arrow: Right 275">
            <a:extLst>
              <a:ext uri="{FF2B5EF4-FFF2-40B4-BE49-F238E27FC236}">
                <a16:creationId xmlns:a16="http://schemas.microsoft.com/office/drawing/2014/main" id="{EE552F21-5CB7-44BE-8F9C-D6FE30D89629}"/>
              </a:ext>
            </a:extLst>
          </p:cNvPr>
          <p:cNvSpPr/>
          <p:nvPr/>
        </p:nvSpPr>
        <p:spPr>
          <a:xfrm>
            <a:off x="5828196" y="1829054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7" name="Arrow: Right 276">
            <a:extLst>
              <a:ext uri="{FF2B5EF4-FFF2-40B4-BE49-F238E27FC236}">
                <a16:creationId xmlns:a16="http://schemas.microsoft.com/office/drawing/2014/main" id="{212EA084-4540-457E-9D3B-B2DF22C74041}"/>
              </a:ext>
            </a:extLst>
          </p:cNvPr>
          <p:cNvSpPr/>
          <p:nvPr/>
        </p:nvSpPr>
        <p:spPr>
          <a:xfrm rot="5236524">
            <a:off x="5828195" y="1850910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row: Right 277">
            <a:extLst>
              <a:ext uri="{FF2B5EF4-FFF2-40B4-BE49-F238E27FC236}">
                <a16:creationId xmlns:a16="http://schemas.microsoft.com/office/drawing/2014/main" id="{B6D15E6C-E0AF-4F90-9F5D-CA41DB446DD1}"/>
              </a:ext>
            </a:extLst>
          </p:cNvPr>
          <p:cNvSpPr/>
          <p:nvPr/>
        </p:nvSpPr>
        <p:spPr>
          <a:xfrm>
            <a:off x="5828195" y="3078080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Arrow: Right 278">
            <a:extLst>
              <a:ext uri="{FF2B5EF4-FFF2-40B4-BE49-F238E27FC236}">
                <a16:creationId xmlns:a16="http://schemas.microsoft.com/office/drawing/2014/main" id="{918F164C-1F4E-44DF-A508-8DC2287F4A79}"/>
              </a:ext>
            </a:extLst>
          </p:cNvPr>
          <p:cNvSpPr/>
          <p:nvPr/>
        </p:nvSpPr>
        <p:spPr>
          <a:xfrm rot="5239918">
            <a:off x="8849911" y="3082410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Arrow: Right 187">
            <a:extLst>
              <a:ext uri="{FF2B5EF4-FFF2-40B4-BE49-F238E27FC236}">
                <a16:creationId xmlns:a16="http://schemas.microsoft.com/office/drawing/2014/main" id="{73E01D91-F784-4A8E-82DF-B635A5A2FBE0}"/>
              </a:ext>
            </a:extLst>
          </p:cNvPr>
          <p:cNvSpPr/>
          <p:nvPr/>
        </p:nvSpPr>
        <p:spPr>
          <a:xfrm rot="16200000">
            <a:off x="3603768" y="2822358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Arrow: Right 188">
            <a:extLst>
              <a:ext uri="{FF2B5EF4-FFF2-40B4-BE49-F238E27FC236}">
                <a16:creationId xmlns:a16="http://schemas.microsoft.com/office/drawing/2014/main" id="{ED617DDE-AC0F-41D1-B9A5-098F8774052F}"/>
              </a:ext>
            </a:extLst>
          </p:cNvPr>
          <p:cNvSpPr/>
          <p:nvPr/>
        </p:nvSpPr>
        <p:spPr>
          <a:xfrm rot="16200000">
            <a:off x="3583189" y="2017731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Arrow: Right 189">
            <a:extLst>
              <a:ext uri="{FF2B5EF4-FFF2-40B4-BE49-F238E27FC236}">
                <a16:creationId xmlns:a16="http://schemas.microsoft.com/office/drawing/2014/main" id="{4D82027D-7E40-4B5C-9B69-EF0FFAA0BA35}"/>
              </a:ext>
            </a:extLst>
          </p:cNvPr>
          <p:cNvSpPr/>
          <p:nvPr/>
        </p:nvSpPr>
        <p:spPr>
          <a:xfrm rot="16200000">
            <a:off x="4054279" y="2177886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Arrow: Right 190">
            <a:extLst>
              <a:ext uri="{FF2B5EF4-FFF2-40B4-BE49-F238E27FC236}">
                <a16:creationId xmlns:a16="http://schemas.microsoft.com/office/drawing/2014/main" id="{B1A9D23A-807A-40F1-94F8-479FCD09B831}"/>
              </a:ext>
            </a:extLst>
          </p:cNvPr>
          <p:cNvSpPr/>
          <p:nvPr/>
        </p:nvSpPr>
        <p:spPr>
          <a:xfrm>
            <a:off x="5577051" y="2003532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Arrow: Right 191">
            <a:extLst>
              <a:ext uri="{FF2B5EF4-FFF2-40B4-BE49-F238E27FC236}">
                <a16:creationId xmlns:a16="http://schemas.microsoft.com/office/drawing/2014/main" id="{3D1DB5C7-7E27-4C6B-8C20-0DDD2F29946D}"/>
              </a:ext>
            </a:extLst>
          </p:cNvPr>
          <p:cNvSpPr/>
          <p:nvPr/>
        </p:nvSpPr>
        <p:spPr>
          <a:xfrm>
            <a:off x="5403572" y="2148366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Arrow: Right 192">
            <a:extLst>
              <a:ext uri="{FF2B5EF4-FFF2-40B4-BE49-F238E27FC236}">
                <a16:creationId xmlns:a16="http://schemas.microsoft.com/office/drawing/2014/main" id="{A50C5149-1344-41E0-A1A9-EDB779B43D2A}"/>
              </a:ext>
            </a:extLst>
          </p:cNvPr>
          <p:cNvSpPr/>
          <p:nvPr/>
        </p:nvSpPr>
        <p:spPr>
          <a:xfrm rot="5400000">
            <a:off x="5580049" y="1993624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Arrow: Right 193">
            <a:extLst>
              <a:ext uri="{FF2B5EF4-FFF2-40B4-BE49-F238E27FC236}">
                <a16:creationId xmlns:a16="http://schemas.microsoft.com/office/drawing/2014/main" id="{F6986FA4-AB56-423B-88F2-B20825CC2871}"/>
              </a:ext>
            </a:extLst>
          </p:cNvPr>
          <p:cNvSpPr/>
          <p:nvPr/>
        </p:nvSpPr>
        <p:spPr>
          <a:xfrm rot="5400000">
            <a:off x="5402169" y="2163227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Arrow: Right 194">
            <a:extLst>
              <a:ext uri="{FF2B5EF4-FFF2-40B4-BE49-F238E27FC236}">
                <a16:creationId xmlns:a16="http://schemas.microsoft.com/office/drawing/2014/main" id="{2D969422-F56B-48F5-9464-5128E00245D8}"/>
              </a:ext>
            </a:extLst>
          </p:cNvPr>
          <p:cNvSpPr/>
          <p:nvPr/>
        </p:nvSpPr>
        <p:spPr>
          <a:xfrm>
            <a:off x="5574752" y="3169535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Arrow: Right 195">
            <a:extLst>
              <a:ext uri="{FF2B5EF4-FFF2-40B4-BE49-F238E27FC236}">
                <a16:creationId xmlns:a16="http://schemas.microsoft.com/office/drawing/2014/main" id="{5C7116EB-882E-4597-BC45-CBDF27973EEB}"/>
              </a:ext>
            </a:extLst>
          </p:cNvPr>
          <p:cNvSpPr/>
          <p:nvPr/>
        </p:nvSpPr>
        <p:spPr>
          <a:xfrm>
            <a:off x="5403572" y="3271465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Arrow: Right 196">
            <a:extLst>
              <a:ext uri="{FF2B5EF4-FFF2-40B4-BE49-F238E27FC236}">
                <a16:creationId xmlns:a16="http://schemas.microsoft.com/office/drawing/2014/main" id="{6ACD415A-21A9-4E90-A859-10ECE6290C41}"/>
              </a:ext>
            </a:extLst>
          </p:cNvPr>
          <p:cNvSpPr/>
          <p:nvPr/>
        </p:nvSpPr>
        <p:spPr>
          <a:xfrm rot="5400000">
            <a:off x="8036128" y="3169689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Arrow: Right 197">
            <a:extLst>
              <a:ext uri="{FF2B5EF4-FFF2-40B4-BE49-F238E27FC236}">
                <a16:creationId xmlns:a16="http://schemas.microsoft.com/office/drawing/2014/main" id="{11E9457E-76F3-4F67-A702-596621DA1A97}"/>
              </a:ext>
            </a:extLst>
          </p:cNvPr>
          <p:cNvSpPr/>
          <p:nvPr/>
        </p:nvSpPr>
        <p:spPr>
          <a:xfrm rot="5400000">
            <a:off x="7048729" y="3262288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E16C1C1-8621-4B97-A844-B87AA8833CE5}"/>
              </a:ext>
            </a:extLst>
          </p:cNvPr>
          <p:cNvSpPr/>
          <p:nvPr/>
        </p:nvSpPr>
        <p:spPr>
          <a:xfrm rot="10800000">
            <a:off x="7043078" y="4193302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A146A780-39B5-474B-AD2D-7985A2A6D58A}"/>
              </a:ext>
            </a:extLst>
          </p:cNvPr>
          <p:cNvSpPr/>
          <p:nvPr/>
        </p:nvSpPr>
        <p:spPr>
          <a:xfrm rot="10800000">
            <a:off x="8034086" y="4223169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6E02FDEA-63C2-4C64-993F-615269774C5E}"/>
              </a:ext>
            </a:extLst>
          </p:cNvPr>
          <p:cNvSpPr/>
          <p:nvPr/>
        </p:nvSpPr>
        <p:spPr>
          <a:xfrm rot="10800000">
            <a:off x="8849911" y="4277433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0D05FC1C-C901-48B7-9680-2B4016FF5B0B}"/>
              </a:ext>
            </a:extLst>
          </p:cNvPr>
          <p:cNvSpPr/>
          <p:nvPr/>
        </p:nvSpPr>
        <p:spPr>
          <a:xfrm rot="5400000">
            <a:off x="5533417" y="4202627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A572D7EA-BF49-4427-9550-296E5E2665B0}"/>
              </a:ext>
            </a:extLst>
          </p:cNvPr>
          <p:cNvSpPr/>
          <p:nvPr/>
        </p:nvSpPr>
        <p:spPr>
          <a:xfrm rot="5400000">
            <a:off x="5709173" y="4253266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839BA7A2-1008-4CEA-96C5-6C2718D5617B}"/>
              </a:ext>
            </a:extLst>
          </p:cNvPr>
          <p:cNvSpPr/>
          <p:nvPr/>
        </p:nvSpPr>
        <p:spPr>
          <a:xfrm rot="5400000">
            <a:off x="5815292" y="4317758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CF7519FE-8132-4698-8814-5CF91A437F9A}"/>
              </a:ext>
            </a:extLst>
          </p:cNvPr>
          <p:cNvSpPr/>
          <p:nvPr/>
        </p:nvSpPr>
        <p:spPr>
          <a:xfrm rot="10800000">
            <a:off x="5523083" y="4556895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14B9B07C-58AF-441C-A756-773D434A4126}"/>
              </a:ext>
            </a:extLst>
          </p:cNvPr>
          <p:cNvSpPr/>
          <p:nvPr/>
        </p:nvSpPr>
        <p:spPr>
          <a:xfrm rot="10800000">
            <a:off x="5702541" y="4673751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CA4DF548-50EB-4971-9BAB-DFED50B83E88}"/>
              </a:ext>
            </a:extLst>
          </p:cNvPr>
          <p:cNvSpPr/>
          <p:nvPr/>
        </p:nvSpPr>
        <p:spPr>
          <a:xfrm rot="10800000">
            <a:off x="5811237" y="4860111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512A97A3-DF1C-4973-A613-E68216EB6C65}"/>
              </a:ext>
            </a:extLst>
          </p:cNvPr>
          <p:cNvSpPr/>
          <p:nvPr/>
        </p:nvSpPr>
        <p:spPr>
          <a:xfrm rot="16200000">
            <a:off x="4057831" y="4556895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56B437B5-01BA-4AF5-930E-AA74AFC6917E}"/>
              </a:ext>
            </a:extLst>
          </p:cNvPr>
          <p:cNvSpPr/>
          <p:nvPr/>
        </p:nvSpPr>
        <p:spPr>
          <a:xfrm rot="16200000">
            <a:off x="3608676" y="4677009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9F6CECF3-DC50-4378-B762-8714CEA8C727}"/>
              </a:ext>
            </a:extLst>
          </p:cNvPr>
          <p:cNvSpPr/>
          <p:nvPr/>
        </p:nvSpPr>
        <p:spPr>
          <a:xfrm rot="16200000">
            <a:off x="3091734" y="4860111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F82191-F78B-4BB0-A64F-D122AA6CFBF0}"/>
              </a:ext>
            </a:extLst>
          </p:cNvPr>
          <p:cNvSpPr txBox="1"/>
          <p:nvPr/>
        </p:nvSpPr>
        <p:spPr>
          <a:xfrm>
            <a:off x="2770898" y="3387430"/>
            <a:ext cx="1796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MICRO CONTROLLER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EC42F6-C9F4-416F-8DA6-814496674E6E}"/>
              </a:ext>
            </a:extLst>
          </p:cNvPr>
          <p:cNvGrpSpPr/>
          <p:nvPr/>
        </p:nvGrpSpPr>
        <p:grpSpPr>
          <a:xfrm>
            <a:off x="478455" y="3151415"/>
            <a:ext cx="1277584" cy="1366440"/>
            <a:chOff x="478454" y="3151415"/>
            <a:chExt cx="1310581" cy="1101914"/>
          </a:xfrm>
        </p:grpSpPr>
        <p:sp>
          <p:nvSpPr>
            <p:cNvPr id="9" name="Explosion: 14 Points 8">
              <a:extLst>
                <a:ext uri="{FF2B5EF4-FFF2-40B4-BE49-F238E27FC236}">
                  <a16:creationId xmlns:a16="http://schemas.microsoft.com/office/drawing/2014/main" id="{93300D93-672D-4E48-B827-62B42550E57F}"/>
                </a:ext>
              </a:extLst>
            </p:cNvPr>
            <p:cNvSpPr/>
            <p:nvPr/>
          </p:nvSpPr>
          <p:spPr>
            <a:xfrm rot="1933036">
              <a:off x="478454" y="3151415"/>
              <a:ext cx="1310581" cy="1101914"/>
            </a:xfrm>
            <a:prstGeom prst="irregularSeal2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40A834-4141-4F75-A5DB-361C7B2DD75C}"/>
                </a:ext>
              </a:extLst>
            </p:cNvPr>
            <p:cNvSpPr txBox="1"/>
            <p:nvPr/>
          </p:nvSpPr>
          <p:spPr>
            <a:xfrm>
              <a:off x="683852" y="3586300"/>
              <a:ext cx="780735" cy="235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rgbClr val="FF0000"/>
                  </a:solidFill>
                </a:rPr>
                <a:t>ALERT</a:t>
              </a:r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CC70E5B-12FF-46C8-BE96-0E78A44092BD}"/>
              </a:ext>
            </a:extLst>
          </p:cNvPr>
          <p:cNvSpPr/>
          <p:nvPr/>
        </p:nvSpPr>
        <p:spPr>
          <a:xfrm rot="10800000">
            <a:off x="1933017" y="3500790"/>
            <a:ext cx="544748" cy="37981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ABA19-0ECB-411D-98A4-50BB3F13AD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692650"/>
            <a:ext cx="11029950" cy="566738"/>
          </a:xfrm>
        </p:spPr>
        <p:txBody>
          <a:bodyPr>
            <a:normAutofit/>
          </a:bodyPr>
          <a:lstStyle/>
          <a:p>
            <a:pPr algn="ctr"/>
            <a:r>
              <a:rPr lang="en-IN" sz="1800" b="1" dirty="0">
                <a:solidFill>
                  <a:schemeClr val="tx1"/>
                </a:solidFill>
              </a:rPr>
              <a:t>                                                                                pad</a:t>
            </a:r>
          </a:p>
        </p:txBody>
      </p:sp>
    </p:spTree>
    <p:extLst>
      <p:ext uri="{BB962C8B-B14F-4D97-AF65-F5344CB8AC3E}">
        <p14:creationId xmlns:p14="http://schemas.microsoft.com/office/powerpoint/2010/main" val="62971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4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-0.00053 -0.1444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2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-0.00195 -0.1206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604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96296E-6 L -0.00039 -0.1004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1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3 0.00024 L 0.22395 0.0002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0.16393 -0.0016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90" y="-9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486 L 0.11068 -0.0037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5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4.58333E-6 0.17894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35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33333E-6 L -0.00026 0.17107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8542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85185E-6 L -0.00013 0.16158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000"/>
                            </p:stCondLst>
                            <p:childTnLst>
                              <p:par>
                                <p:cTn id="106" presetID="8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0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0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1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1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500"/>
                            </p:stCondLst>
                            <p:childTnLst>
                              <p:par>
                                <p:cTn id="12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0.25 4.81481E-6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11111E-6 L 0.20091 0.0007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23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0.13542 0.00138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8500"/>
                            </p:stCondLst>
                            <p:childTnLst>
                              <p:par>
                                <p:cTn id="134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35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3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8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3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9000"/>
                            </p:stCondLst>
                            <p:childTnLst>
                              <p:par>
                                <p:cTn id="14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90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000"/>
                            </p:stCondLst>
                            <p:childTnLst>
                              <p:par>
                                <p:cTn id="15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9000"/>
                            </p:stCondLst>
                            <p:childTnLst>
                              <p:par>
                                <p:cTn id="16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00156 0.17662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8819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069 L -0.0013 0.15509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708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0.00079 0.13657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9" presetID="8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7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1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7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74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9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81481E-6 L -0.12369 0.00231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116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-0.19075 0.00579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78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-0.24818 0.00625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9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97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9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9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0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0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4000"/>
                            </p:stCondLst>
                            <p:childTnLst>
                              <p:par>
                                <p:cTn id="20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4000"/>
                            </p:stCondLst>
                            <p:childTnLst>
                              <p:par>
                                <p:cTn id="2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4000"/>
                            </p:stCondLst>
                            <p:childTnLst>
                              <p:par>
                                <p:cTn id="21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4.16667E-6 0.05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00039 0.06134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56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0.00026 0.07917 " pathEditMode="relative" rAng="0" ptsTypes="AA">
                                      <p:cBhvr>
                                        <p:cTn id="22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6000"/>
                            </p:stCondLst>
                            <p:childTnLst>
                              <p:par>
                                <p:cTn id="225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7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9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6500"/>
                            </p:stCondLst>
                            <p:childTnLst>
                              <p:par>
                                <p:cTn id="23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6500"/>
                            </p:stCondLst>
                            <p:childTnLst>
                              <p:par>
                                <p:cTn id="2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6500"/>
                            </p:stCondLst>
                            <p:childTnLst>
                              <p:par>
                                <p:cTn id="246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44444E-6 L -0.12018 0.0007 " pathEditMode="relative" rAng="0" ptsTypes="AA">
                                      <p:cBhvr>
                                        <p:cTn id="24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23"/>
                                    </p:animMotion>
                                  </p:childTnLst>
                                </p:cTn>
                              </p:par>
                              <p:par>
                                <p:cTn id="24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-0.17201 0.00116 " pathEditMode="relative" rAng="0" ptsTypes="AA">
                                      <p:cBhvr>
                                        <p:cTn id="24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7" y="46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-0.22278 -0.00023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253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5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5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7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9000"/>
                            </p:stCondLst>
                            <p:childTnLst>
                              <p:par>
                                <p:cTn id="26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9000"/>
                            </p:stCondLst>
                            <p:childTnLst>
                              <p:par>
                                <p:cTn id="2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9000"/>
                            </p:stCondLst>
                            <p:childTnLst>
                              <p:par>
                                <p:cTn id="27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.0007 L -2.29167E-6 -0.02569 " pathEditMode="relative" rAng="0" ptsTypes="AA">
                                      <p:cBhvr>
                                        <p:cTn id="27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9"/>
                                    </p:animMotion>
                                  </p:childTnLst>
                                </p:cTn>
                              </p:par>
                              <p:par>
                                <p:cTn id="27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069 L -0.00026 -0.04167 " pathEditMode="relative" rAng="0" ptsTypes="AA">
                                      <p:cBhvr>
                                        <p:cTn id="277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130"/>
                                    </p:animMotion>
                                  </p:childTnLst>
                                </p:cTn>
                              </p:par>
                              <p:par>
                                <p:cTn id="27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.00069 L 0.00026 -0.06829 " pathEditMode="relative" rAng="0" ptsTypes="AA">
                                      <p:cBhvr>
                                        <p:cTn id="27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1000"/>
                            </p:stCondLst>
                            <p:childTnLst>
                              <p:par>
                                <p:cTn id="28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21000"/>
                            </p:stCondLst>
                            <p:childTnLst>
                              <p:par>
                                <p:cTn id="28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9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 animBg="1"/>
      <p:bldP spid="273" grpId="1" animBg="1"/>
      <p:bldP spid="273" grpId="2" animBg="1"/>
      <p:bldP spid="274" grpId="0" animBg="1"/>
      <p:bldP spid="274" grpId="1" animBg="1"/>
      <p:bldP spid="274" grpId="2" animBg="1"/>
      <p:bldP spid="274" grpId="3" animBg="1"/>
      <p:bldP spid="275" grpId="0" animBg="1"/>
      <p:bldP spid="275" grpId="1" animBg="1"/>
      <p:bldP spid="275" grpId="2" animBg="1"/>
      <p:bldP spid="276" grpId="0" animBg="1"/>
      <p:bldP spid="276" grpId="1" animBg="1"/>
      <p:bldP spid="276" grpId="2" animBg="1"/>
      <p:bldP spid="277" grpId="0" animBg="1"/>
      <p:bldP spid="277" grpId="1" animBg="1"/>
      <p:bldP spid="277" grpId="2" animBg="1"/>
      <p:bldP spid="277" grpId="3" animBg="1"/>
      <p:bldP spid="277" grpId="4" animBg="1"/>
      <p:bldP spid="277" grpId="5" animBg="1"/>
      <p:bldP spid="278" grpId="0" animBg="1"/>
      <p:bldP spid="278" grpId="1" animBg="1"/>
      <p:bldP spid="278" grpId="2" animBg="1"/>
      <p:bldP spid="278" grpId="3" animBg="1"/>
      <p:bldP spid="279" grpId="0" animBg="1"/>
      <p:bldP spid="279" grpId="1" animBg="1"/>
      <p:bldP spid="279" grpId="2" animBg="1"/>
      <p:bldP spid="279" grpId="3" animBg="1"/>
      <p:bldP spid="279" grpId="4" animBg="1"/>
      <p:bldP spid="188" grpId="0" animBg="1"/>
      <p:bldP spid="188" grpId="1" animBg="1"/>
      <p:bldP spid="188" grpId="2" animBg="1"/>
      <p:bldP spid="189" grpId="0" animBg="1"/>
      <p:bldP spid="189" grpId="1" animBg="1"/>
      <p:bldP spid="189" grpId="2" animBg="1"/>
      <p:bldP spid="189" grpId="3" animBg="1"/>
      <p:bldP spid="190" grpId="0" animBg="1"/>
      <p:bldP spid="190" grpId="1" animBg="1"/>
      <p:bldP spid="190" grpId="2" animBg="1"/>
      <p:bldP spid="190" grpId="3" animBg="1"/>
      <p:bldP spid="191" grpId="0" animBg="1"/>
      <p:bldP spid="191" grpId="1" animBg="1"/>
      <p:bldP spid="191" grpId="2" animBg="1"/>
      <p:bldP spid="192" grpId="0" animBg="1"/>
      <p:bldP spid="192" grpId="1" animBg="1"/>
      <p:bldP spid="192" grpId="2" animBg="1"/>
      <p:bldP spid="193" grpId="0" animBg="1"/>
      <p:bldP spid="193" grpId="1" animBg="1"/>
      <p:bldP spid="193" grpId="2" animBg="1"/>
      <p:bldP spid="193" grpId="3" animBg="1"/>
      <p:bldP spid="193" grpId="4" animBg="1"/>
      <p:bldP spid="193" grpId="5" animBg="1"/>
      <p:bldP spid="194" grpId="0" animBg="1"/>
      <p:bldP spid="194" grpId="1" animBg="1"/>
      <p:bldP spid="194" grpId="2" animBg="1"/>
      <p:bldP spid="194" grpId="3" animBg="1"/>
      <p:bldP spid="194" grpId="4" animBg="1"/>
      <p:bldP spid="194" grpId="5" animBg="1"/>
      <p:bldP spid="195" grpId="0" animBg="1"/>
      <p:bldP spid="195" grpId="1" animBg="1"/>
      <p:bldP spid="195" grpId="2" animBg="1"/>
      <p:bldP spid="195" grpId="3" animBg="1"/>
      <p:bldP spid="196" grpId="0" animBg="1"/>
      <p:bldP spid="196" grpId="1" animBg="1"/>
      <p:bldP spid="196" grpId="2" animBg="1"/>
      <p:bldP spid="196" grpId="3" animBg="1"/>
      <p:bldP spid="197" grpId="0" animBg="1"/>
      <p:bldP spid="197" grpId="1" animBg="1"/>
      <p:bldP spid="197" grpId="2" animBg="1"/>
      <p:bldP spid="197" grpId="3" animBg="1"/>
      <p:bldP spid="197" grpId="4" animBg="1"/>
      <p:bldP spid="198" grpId="0" animBg="1"/>
      <p:bldP spid="198" grpId="1" animBg="1"/>
      <p:bldP spid="198" grpId="2" animBg="1"/>
      <p:bldP spid="198" grpId="3" animBg="1"/>
      <p:bldP spid="198" grpId="4" animBg="1"/>
      <p:bldP spid="70" grpId="0" animBg="1"/>
      <p:bldP spid="70" grpId="1" animBg="1"/>
      <p:bldP spid="70" grpId="2" animBg="1"/>
      <p:bldP spid="70" grpId="3" animBg="1"/>
      <p:bldP spid="71" grpId="0" animBg="1"/>
      <p:bldP spid="71" grpId="1" animBg="1"/>
      <p:bldP spid="71" grpId="2" animBg="1"/>
      <p:bldP spid="71" grpId="3" animBg="1"/>
      <p:bldP spid="73" grpId="0" animBg="1"/>
      <p:bldP spid="73" grpId="1" animBg="1"/>
      <p:bldP spid="73" grpId="2" animBg="1"/>
      <p:bldP spid="73" grpId="3" animBg="1"/>
      <p:bldP spid="74" grpId="0" animBg="1"/>
      <p:bldP spid="74" grpId="1" animBg="1"/>
      <p:bldP spid="74" grpId="2" animBg="1"/>
      <p:bldP spid="74" grpId="3" animBg="1"/>
      <p:bldP spid="75" grpId="0" animBg="1"/>
      <p:bldP spid="75" grpId="1" animBg="1"/>
      <p:bldP spid="75" grpId="2" animBg="1"/>
      <p:bldP spid="75" grpId="3" animBg="1"/>
      <p:bldP spid="76" grpId="0" animBg="1"/>
      <p:bldP spid="76" grpId="1" animBg="1"/>
      <p:bldP spid="76" grpId="2" animBg="1"/>
      <p:bldP spid="76" grpId="3" animBg="1"/>
      <p:bldP spid="77" grpId="0" animBg="1"/>
      <p:bldP spid="77" grpId="1" animBg="1"/>
      <p:bldP spid="77" grpId="2" animBg="1"/>
      <p:bldP spid="77" grpId="3" animBg="1"/>
      <p:bldP spid="78" grpId="0" animBg="1"/>
      <p:bldP spid="78" grpId="1" animBg="1"/>
      <p:bldP spid="78" grpId="2" animBg="1"/>
      <p:bldP spid="78" grpId="3" animBg="1"/>
      <p:bldP spid="79" grpId="0" animBg="1"/>
      <p:bldP spid="79" grpId="1" animBg="1"/>
      <p:bldP spid="79" grpId="2" animBg="1"/>
      <p:bldP spid="79" grpId="3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50DB-9A93-43BA-B1AB-D5C032C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A9A003-D904-4A36-BA6F-7F8E9CD2E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01" y="1296516"/>
            <a:ext cx="9534618" cy="5397623"/>
          </a:xfrm>
        </p:spPr>
      </p:pic>
    </p:spTree>
    <p:extLst>
      <p:ext uri="{BB962C8B-B14F-4D97-AF65-F5344CB8AC3E}">
        <p14:creationId xmlns:p14="http://schemas.microsoft.com/office/powerpoint/2010/main" val="262801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6ECB-7804-EF4F-BE40-CFA60CDE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BCB7E-6498-4449-8C8D-FA29C7E61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75556"/>
            <a:ext cx="11029615" cy="408447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Technology used: Internet of  Things (IOT), Embedded systems, Machine Learning, Webapp Development</a:t>
            </a:r>
          </a:p>
          <a:p>
            <a:r>
              <a:rPr lang="en-US" sz="2400" dirty="0">
                <a:solidFill>
                  <a:schemeClr val="tx1"/>
                </a:solidFill>
              </a:rPr>
              <a:t>ADVANTAGES: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1. Cost-effective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2. Reliable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3. Reusable micro-controller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4. Safe to use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23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476E-E098-2545-9527-EE54A66D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chemeClr val="tx1"/>
                </a:solidFill>
              </a:rPr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753E9-81A3-8744-B924-30CFD474F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0"/>
            <a:ext cx="11029615" cy="719978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With over 300 million women with disabilities around the world this product is the need of the hour.  This was developed by keeping an intention of providing a care-free life for all the disabled women.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But again, the market is vast out there and this product has an immense scope for development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02028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28B6-CAAB-434B-9885-555C255D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chemeClr val="tx1"/>
                </a:solidFill>
              </a:rPr>
              <a:t>In the last 20 Hours?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E0F00-B142-4A16-A04D-75EE2C15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App</a:t>
            </a:r>
          </a:p>
          <a:p>
            <a:r>
              <a:rPr lang="en-US" sz="2400" dirty="0">
                <a:solidFill>
                  <a:schemeClr val="tx1"/>
                </a:solidFill>
              </a:rPr>
              <a:t>Website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Hardware working prototype</a:t>
            </a:r>
          </a:p>
          <a:p>
            <a:r>
              <a:rPr lang="en-US" sz="2400" dirty="0">
                <a:solidFill>
                  <a:schemeClr val="tx1"/>
                </a:solidFill>
              </a:rPr>
              <a:t>Dashboard</a:t>
            </a:r>
          </a:p>
          <a:p>
            <a:r>
              <a:rPr lang="en-US" sz="2400" dirty="0">
                <a:solidFill>
                  <a:schemeClr val="tx1"/>
                </a:solidFill>
              </a:rPr>
              <a:t>Uploading to the server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74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8F51-B2F7-4EFA-8917-5FD91419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chemeClr val="tx1"/>
                </a:solidFill>
              </a:rPr>
              <a:t>FUTURE WORK PLAN AND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2BA3D-3369-46E0-B7CE-BCC7DCF0F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Light weight and comfortable model</a:t>
            </a:r>
          </a:p>
          <a:p>
            <a:r>
              <a:rPr lang="en-US" sz="2400" dirty="0">
                <a:solidFill>
                  <a:schemeClr val="tx1"/>
                </a:solidFill>
              </a:rPr>
              <a:t>Using Bio-Degradable materials</a:t>
            </a:r>
          </a:p>
          <a:p>
            <a:r>
              <a:rPr lang="en-US" sz="2400" dirty="0">
                <a:solidFill>
                  <a:schemeClr val="tx1"/>
                </a:solidFill>
              </a:rPr>
              <a:t>More features in the app</a:t>
            </a:r>
          </a:p>
          <a:p>
            <a:r>
              <a:rPr lang="en-US" sz="2400" dirty="0">
                <a:solidFill>
                  <a:schemeClr val="tx1"/>
                </a:solidFill>
              </a:rPr>
              <a:t>Better Machine Learning model</a:t>
            </a:r>
          </a:p>
          <a:p>
            <a:r>
              <a:rPr lang="en-US" sz="2400" dirty="0">
                <a:solidFill>
                  <a:schemeClr val="tx1"/>
                </a:solidFill>
              </a:rPr>
              <a:t>Use of characteristic biomolecules to detect diseases and infections </a:t>
            </a:r>
          </a:p>
        </p:txBody>
      </p:sp>
    </p:spTree>
    <p:extLst>
      <p:ext uri="{BB962C8B-B14F-4D97-AF65-F5344CB8AC3E}">
        <p14:creationId xmlns:p14="http://schemas.microsoft.com/office/powerpoint/2010/main" val="3436988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042B-1943-474A-8823-26949F47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AF57B-15F6-4CAB-9F4E-1B5E3558D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Funding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Expert advise</a:t>
            </a:r>
          </a:p>
          <a:p>
            <a:r>
              <a:rPr lang="en-US" sz="2400" dirty="0">
                <a:solidFill>
                  <a:schemeClr val="tx1"/>
                </a:solidFill>
              </a:rPr>
              <a:t>Data set for machine learning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473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BC0E-612C-C14F-A08D-7362D3FF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23783"/>
            <a:ext cx="11029615" cy="306772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3313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656E-89C1-144C-A4E2-FE5A56B9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586746"/>
            <a:ext cx="11029616" cy="771537"/>
          </a:xfrm>
        </p:spPr>
        <p:txBody>
          <a:bodyPr>
            <a:noAutofit/>
          </a:bodyPr>
          <a:lstStyle/>
          <a:p>
            <a:pPr algn="r"/>
            <a:r>
              <a:rPr lang="en-US" sz="4000" b="1" dirty="0">
                <a:solidFill>
                  <a:schemeClr val="tx1"/>
                </a:solidFill>
              </a:rPr>
              <a:t>TEAM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127C-C1F4-6D4E-86A8-DA59930B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1802167"/>
            <a:ext cx="11029615" cy="52999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>
                <a:solidFill>
                  <a:schemeClr val="tx1"/>
                </a:solidFill>
              </a:rPr>
              <a:t>With a desire to change the world and bring about revolutionary inventions, we have built a team consisting of Biotech and Computer Engineers. 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tx1"/>
                </a:solidFill>
              </a:rPr>
              <a:t>Our prime intention is to bring about positive changes in the healthcare sector by inventing new technologies and product for the betterment of the society.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TEAM: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Ann Elizabeth </a:t>
            </a:r>
            <a:r>
              <a:rPr lang="en-US" sz="2800" dirty="0" err="1">
                <a:solidFill>
                  <a:schemeClr val="tx1"/>
                </a:solidFill>
              </a:rPr>
              <a:t>Chummar</a:t>
            </a:r>
            <a:r>
              <a:rPr lang="en-US" sz="2800" dirty="0">
                <a:solidFill>
                  <a:schemeClr val="tx1"/>
                </a:solidFill>
              </a:rPr>
              <a:t> (Concept and Designing)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Ann Maria David (Concept and Designing)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Albin </a:t>
            </a:r>
            <a:r>
              <a:rPr lang="en-US" sz="2800" dirty="0" err="1">
                <a:solidFill>
                  <a:schemeClr val="tx1"/>
                </a:solidFill>
              </a:rPr>
              <a:t>Saj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Chalissery</a:t>
            </a:r>
            <a:r>
              <a:rPr lang="en-US" sz="2800" dirty="0">
                <a:solidFill>
                  <a:schemeClr val="tx1"/>
                </a:solidFill>
              </a:rPr>
              <a:t> (Embedded Systems)</a:t>
            </a:r>
          </a:p>
          <a:p>
            <a:pPr marL="342900" indent="-342900">
              <a:buAutoNum type="arabicPeriod"/>
            </a:pPr>
            <a:r>
              <a:rPr lang="en-US" sz="2800" dirty="0" err="1">
                <a:solidFill>
                  <a:schemeClr val="tx1"/>
                </a:solidFill>
              </a:rPr>
              <a:t>Akhildev</a:t>
            </a:r>
            <a:r>
              <a:rPr lang="en-US" sz="2800" dirty="0">
                <a:solidFill>
                  <a:schemeClr val="tx1"/>
                </a:solidFill>
              </a:rPr>
              <a:t> M J (App Development)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Don C John (App Development)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Don Denny (Wiring and Circuit)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Guide: Dr. Uma Krishnakumar (Biotechnology Department)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Departments: Biotechnology and Computer Science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2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470B-7477-472F-8376-DAD7217BF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46979"/>
            <a:ext cx="11029616" cy="1188720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7B0E1-37E7-4B5F-B83E-59976F1C3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5353"/>
            <a:ext cx="11029615" cy="3962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Approximately 300 million women around the world experience mental and physical disabilities due to which it’s difficult for them to take care of their menstrual health.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Many a time, their caretakers find it troublesome and time-consuming to keep track of the flow and time at which the napkins need to be changed.  This calls for a smart napkin.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1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1EAD-AC29-43A5-88C7-0322991E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chemeClr val="tx1"/>
                </a:solidFill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3170-2A76-4102-BE1F-76B742F74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145219"/>
            <a:ext cx="11029615" cy="651621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As a solution to the mentioned problem, we have designed a product named EEZE FLOW which is one of it’s kind communication enabled sanitary napkin. This alerts the caretaker when the pad needs a change which makes it easy for the caretaker.  This alert is received to a personalized period app developed by our team.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The product consists of two parts: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                 1. THE SMART PAD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                 2. THE CONTROL DEVICE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6322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chemeClr val="tx1"/>
                </a:solidFill>
              </a:rPr>
              <a:t>THE SMART 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702157"/>
            <a:ext cx="11029615" cy="577034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smart pad is a modification of the conventional pads available in the market. 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pad consists of three layers and a covering layer.  </a:t>
            </a:r>
          </a:p>
          <a:p>
            <a:r>
              <a:rPr lang="en-US" sz="2400" dirty="0">
                <a:solidFill>
                  <a:schemeClr val="tx1"/>
                </a:solidFill>
              </a:rPr>
              <a:t>Small pieces are placed at three optimized positions in the middle and bottom layer which sends electricity (negligible value-3.3V)  through an external circuit once moisture is detected between the pieces.  </a:t>
            </a:r>
          </a:p>
        </p:txBody>
      </p:sp>
    </p:spTree>
    <p:extLst>
      <p:ext uri="{BB962C8B-B14F-4D97-AF65-F5344CB8AC3E}">
        <p14:creationId xmlns:p14="http://schemas.microsoft.com/office/powerpoint/2010/main" val="99331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E001-581E-B144-9D6B-487592AE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chemeClr val="tx1"/>
                </a:solidFill>
              </a:rPr>
              <a:t>THE CONTROL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6A3BB-B3B5-4F4B-A643-00561A56C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570050"/>
            <a:ext cx="11029615" cy="546932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micro-controller (esp8266) is fastened around the waist or around any body part.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All the wires are merged together and connected to the micro-controller via plug.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Once the pad is filled, an alert is sent across to the app via wi-fi. </a:t>
            </a:r>
          </a:p>
        </p:txBody>
      </p:sp>
    </p:spTree>
    <p:extLst>
      <p:ext uri="{BB962C8B-B14F-4D97-AF65-F5344CB8AC3E}">
        <p14:creationId xmlns:p14="http://schemas.microsoft.com/office/powerpoint/2010/main" val="41065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2BE5-11B2-4E3B-9391-C59052FD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chemeClr val="tx1"/>
                </a:solidFill>
              </a:rPr>
              <a:t>THE APP AND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5A74A-858E-4B39-9F07-9FCBC8900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 features of our app and website are as follows: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Alert when the napkin is filled.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Approximate prediction of common diseases.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Real-time period tracking calendrer.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 user-friendly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Dashboard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78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941FC62-05A6-48AA-8EE8-D90E50A9C486}"/>
              </a:ext>
            </a:extLst>
          </p:cNvPr>
          <p:cNvSpPr/>
          <p:nvPr/>
        </p:nvSpPr>
        <p:spPr>
          <a:xfrm>
            <a:off x="6445175" y="2830480"/>
            <a:ext cx="3209365" cy="242047"/>
          </a:xfrm>
          <a:custGeom>
            <a:avLst/>
            <a:gdLst>
              <a:gd name="connsiteX0" fmla="*/ 286871 w 3209365"/>
              <a:gd name="connsiteY0" fmla="*/ 242047 h 242047"/>
              <a:gd name="connsiteX1" fmla="*/ 3209365 w 3209365"/>
              <a:gd name="connsiteY1" fmla="*/ 224118 h 242047"/>
              <a:gd name="connsiteX2" fmla="*/ 2796989 w 3209365"/>
              <a:gd name="connsiteY2" fmla="*/ 0 h 242047"/>
              <a:gd name="connsiteX3" fmla="*/ 0 w 3209365"/>
              <a:gd name="connsiteY3" fmla="*/ 44824 h 242047"/>
              <a:gd name="connsiteX4" fmla="*/ 286871 w 3209365"/>
              <a:gd name="connsiteY4" fmla="*/ 242047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9365" h="242047">
                <a:moveTo>
                  <a:pt x="286871" y="242047"/>
                </a:moveTo>
                <a:lnTo>
                  <a:pt x="3209365" y="224118"/>
                </a:lnTo>
                <a:lnTo>
                  <a:pt x="2796989" y="0"/>
                </a:lnTo>
                <a:lnTo>
                  <a:pt x="0" y="44824"/>
                </a:lnTo>
                <a:lnTo>
                  <a:pt x="286871" y="24204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116650E-B205-48B1-93B7-7FCCF2236F2C}"/>
              </a:ext>
            </a:extLst>
          </p:cNvPr>
          <p:cNvSpPr/>
          <p:nvPr/>
        </p:nvSpPr>
        <p:spPr>
          <a:xfrm>
            <a:off x="6445175" y="3373416"/>
            <a:ext cx="3209365" cy="242047"/>
          </a:xfrm>
          <a:custGeom>
            <a:avLst/>
            <a:gdLst>
              <a:gd name="connsiteX0" fmla="*/ 286871 w 3209365"/>
              <a:gd name="connsiteY0" fmla="*/ 242047 h 242047"/>
              <a:gd name="connsiteX1" fmla="*/ 3209365 w 3209365"/>
              <a:gd name="connsiteY1" fmla="*/ 224118 h 242047"/>
              <a:gd name="connsiteX2" fmla="*/ 2796989 w 3209365"/>
              <a:gd name="connsiteY2" fmla="*/ 0 h 242047"/>
              <a:gd name="connsiteX3" fmla="*/ 0 w 3209365"/>
              <a:gd name="connsiteY3" fmla="*/ 44824 h 242047"/>
              <a:gd name="connsiteX4" fmla="*/ 286871 w 3209365"/>
              <a:gd name="connsiteY4" fmla="*/ 242047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9365" h="242047">
                <a:moveTo>
                  <a:pt x="286871" y="242047"/>
                </a:moveTo>
                <a:lnTo>
                  <a:pt x="3209365" y="224118"/>
                </a:lnTo>
                <a:lnTo>
                  <a:pt x="2796989" y="0"/>
                </a:lnTo>
                <a:lnTo>
                  <a:pt x="0" y="44824"/>
                </a:lnTo>
                <a:lnTo>
                  <a:pt x="286871" y="24204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56B3882-B705-4855-A0ED-66883A555CAF}"/>
              </a:ext>
            </a:extLst>
          </p:cNvPr>
          <p:cNvSpPr/>
          <p:nvPr/>
        </p:nvSpPr>
        <p:spPr>
          <a:xfrm>
            <a:off x="6486410" y="3880607"/>
            <a:ext cx="3209365" cy="242047"/>
          </a:xfrm>
          <a:custGeom>
            <a:avLst/>
            <a:gdLst>
              <a:gd name="connsiteX0" fmla="*/ 286871 w 3209365"/>
              <a:gd name="connsiteY0" fmla="*/ 242047 h 242047"/>
              <a:gd name="connsiteX1" fmla="*/ 3209365 w 3209365"/>
              <a:gd name="connsiteY1" fmla="*/ 224118 h 242047"/>
              <a:gd name="connsiteX2" fmla="*/ 2796989 w 3209365"/>
              <a:gd name="connsiteY2" fmla="*/ 0 h 242047"/>
              <a:gd name="connsiteX3" fmla="*/ 0 w 3209365"/>
              <a:gd name="connsiteY3" fmla="*/ 44824 h 242047"/>
              <a:gd name="connsiteX4" fmla="*/ 286871 w 3209365"/>
              <a:gd name="connsiteY4" fmla="*/ 242047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9365" h="242047">
                <a:moveTo>
                  <a:pt x="286871" y="242047"/>
                </a:moveTo>
                <a:lnTo>
                  <a:pt x="3209365" y="224118"/>
                </a:lnTo>
                <a:lnTo>
                  <a:pt x="2796989" y="0"/>
                </a:lnTo>
                <a:lnTo>
                  <a:pt x="0" y="44824"/>
                </a:lnTo>
                <a:lnTo>
                  <a:pt x="286871" y="24204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FBE01B04-4A2B-476D-A3F8-AEA87742B7B1}"/>
              </a:ext>
            </a:extLst>
          </p:cNvPr>
          <p:cNvSpPr/>
          <p:nvPr/>
        </p:nvSpPr>
        <p:spPr>
          <a:xfrm>
            <a:off x="2823435" y="2813124"/>
            <a:ext cx="1694330" cy="1492622"/>
          </a:xfrm>
          <a:custGeom>
            <a:avLst/>
            <a:gdLst>
              <a:gd name="connsiteX0" fmla="*/ 0 w 1694330"/>
              <a:gd name="connsiteY0" fmla="*/ 112053 h 1492622"/>
              <a:gd name="connsiteX1" fmla="*/ 345135 w 1694330"/>
              <a:gd name="connsiteY1" fmla="*/ 112053 h 1492622"/>
              <a:gd name="connsiteX2" fmla="*/ 345141 w 1694330"/>
              <a:gd name="connsiteY2" fmla="*/ 112054 h 1492622"/>
              <a:gd name="connsiteX3" fmla="*/ 345147 w 1694330"/>
              <a:gd name="connsiteY3" fmla="*/ 112053 h 1492622"/>
              <a:gd name="connsiteX4" fmla="*/ 1694330 w 1694330"/>
              <a:gd name="connsiteY4" fmla="*/ 112053 h 1492622"/>
              <a:gd name="connsiteX5" fmla="*/ 1694330 w 1694330"/>
              <a:gd name="connsiteY5" fmla="*/ 1492622 h 1492622"/>
              <a:gd name="connsiteX6" fmla="*/ 0 w 1694330"/>
              <a:gd name="connsiteY6" fmla="*/ 1492622 h 1492622"/>
              <a:gd name="connsiteX7" fmla="*/ 345141 w 1694330"/>
              <a:gd name="connsiteY7" fmla="*/ 0 h 1492622"/>
              <a:gd name="connsiteX8" fmla="*/ 412377 w 1694330"/>
              <a:gd name="connsiteY8" fmla="*/ 56027 h 1492622"/>
              <a:gd name="connsiteX9" fmla="*/ 371312 w 1694330"/>
              <a:gd name="connsiteY9" fmla="*/ 107651 h 1492622"/>
              <a:gd name="connsiteX10" fmla="*/ 345147 w 1694330"/>
              <a:gd name="connsiteY10" fmla="*/ 112053 h 1492622"/>
              <a:gd name="connsiteX11" fmla="*/ 345135 w 1694330"/>
              <a:gd name="connsiteY11" fmla="*/ 112053 h 1492622"/>
              <a:gd name="connsiteX12" fmla="*/ 318970 w 1694330"/>
              <a:gd name="connsiteY12" fmla="*/ 107651 h 1492622"/>
              <a:gd name="connsiteX13" fmla="*/ 277905 w 1694330"/>
              <a:gd name="connsiteY13" fmla="*/ 56027 h 1492622"/>
              <a:gd name="connsiteX14" fmla="*/ 345141 w 1694330"/>
              <a:gd name="connsiteY14" fmla="*/ 0 h 149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30" h="1492622">
                <a:moveTo>
                  <a:pt x="0" y="112053"/>
                </a:moveTo>
                <a:lnTo>
                  <a:pt x="345135" y="112053"/>
                </a:lnTo>
                <a:lnTo>
                  <a:pt x="345141" y="112054"/>
                </a:lnTo>
                <a:lnTo>
                  <a:pt x="345147" y="112053"/>
                </a:lnTo>
                <a:lnTo>
                  <a:pt x="1694330" y="112053"/>
                </a:lnTo>
                <a:lnTo>
                  <a:pt x="1694330" y="1492622"/>
                </a:lnTo>
                <a:lnTo>
                  <a:pt x="0" y="1492622"/>
                </a:lnTo>
                <a:close/>
                <a:moveTo>
                  <a:pt x="345141" y="0"/>
                </a:moveTo>
                <a:cubicBezTo>
                  <a:pt x="382274" y="0"/>
                  <a:pt x="412377" y="25084"/>
                  <a:pt x="412377" y="56027"/>
                </a:cubicBezTo>
                <a:cubicBezTo>
                  <a:pt x="412377" y="79234"/>
                  <a:pt x="395444" y="99146"/>
                  <a:pt x="371312" y="107651"/>
                </a:cubicBezTo>
                <a:lnTo>
                  <a:pt x="345147" y="112053"/>
                </a:lnTo>
                <a:lnTo>
                  <a:pt x="345135" y="112053"/>
                </a:lnTo>
                <a:lnTo>
                  <a:pt x="318970" y="107651"/>
                </a:lnTo>
                <a:cubicBezTo>
                  <a:pt x="294838" y="99146"/>
                  <a:pt x="277905" y="79234"/>
                  <a:pt x="277905" y="56027"/>
                </a:cubicBezTo>
                <a:cubicBezTo>
                  <a:pt x="277905" y="25084"/>
                  <a:pt x="308008" y="0"/>
                  <a:pt x="345141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4618040-9460-4B99-92E2-B7461BB98770}"/>
              </a:ext>
            </a:extLst>
          </p:cNvPr>
          <p:cNvCxnSpPr/>
          <p:nvPr/>
        </p:nvCxnSpPr>
        <p:spPr>
          <a:xfrm rot="5400000" flipH="1" flipV="1">
            <a:off x="7113048" y="3489959"/>
            <a:ext cx="896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A0D4AE8E-2FBA-42B5-879E-3A17CD0C3330}"/>
              </a:ext>
            </a:extLst>
          </p:cNvPr>
          <p:cNvSpPr/>
          <p:nvPr/>
        </p:nvSpPr>
        <p:spPr>
          <a:xfrm>
            <a:off x="3612323" y="2815363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F92515D0-5EC1-4B2E-8BC4-9706FAF5176E}"/>
              </a:ext>
            </a:extLst>
          </p:cNvPr>
          <p:cNvSpPr/>
          <p:nvPr/>
        </p:nvSpPr>
        <p:spPr>
          <a:xfrm>
            <a:off x="4065044" y="2813125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0E0563EF-59D9-492E-9D2F-EF4E934C85F9}"/>
              </a:ext>
            </a:extLst>
          </p:cNvPr>
          <p:cNvSpPr/>
          <p:nvPr/>
        </p:nvSpPr>
        <p:spPr>
          <a:xfrm>
            <a:off x="7056643" y="3388737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5672838-2F5D-425E-93E7-04E6C2419392}"/>
              </a:ext>
            </a:extLst>
          </p:cNvPr>
          <p:cNvCxnSpPr>
            <a:cxnSpLocks/>
            <a:endCxn id="72" idx="7"/>
          </p:cNvCxnSpPr>
          <p:nvPr/>
        </p:nvCxnSpPr>
        <p:spPr>
          <a:xfrm>
            <a:off x="3168576" y="1859280"/>
            <a:ext cx="0" cy="953844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F3E79F8-EF95-4847-A973-387A997FE6C2}"/>
              </a:ext>
            </a:extLst>
          </p:cNvPr>
          <p:cNvCxnSpPr>
            <a:stCxn id="48" idx="0"/>
            <a:endCxn id="48" idx="0"/>
          </p:cNvCxnSpPr>
          <p:nvPr/>
        </p:nvCxnSpPr>
        <p:spPr>
          <a:xfrm>
            <a:off x="7123879" y="338873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BA2194E-1A04-403A-99FF-8CA289D354FA}"/>
              </a:ext>
            </a:extLst>
          </p:cNvPr>
          <p:cNvCxnSpPr>
            <a:cxnSpLocks/>
          </p:cNvCxnSpPr>
          <p:nvPr/>
        </p:nvCxnSpPr>
        <p:spPr>
          <a:xfrm>
            <a:off x="3168576" y="1859280"/>
            <a:ext cx="2724732" cy="0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1F45184-82ED-4C33-BE25-652102FFF555}"/>
              </a:ext>
            </a:extLst>
          </p:cNvPr>
          <p:cNvCxnSpPr>
            <a:cxnSpLocks/>
          </p:cNvCxnSpPr>
          <p:nvPr/>
        </p:nvCxnSpPr>
        <p:spPr>
          <a:xfrm flipH="1">
            <a:off x="5893308" y="1851660"/>
            <a:ext cx="6096" cy="1255850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476361E-B66A-4549-8CAC-07E079C796C8}"/>
              </a:ext>
            </a:extLst>
          </p:cNvPr>
          <p:cNvCxnSpPr>
            <a:cxnSpLocks/>
          </p:cNvCxnSpPr>
          <p:nvPr/>
        </p:nvCxnSpPr>
        <p:spPr>
          <a:xfrm flipV="1">
            <a:off x="5902646" y="3107510"/>
            <a:ext cx="3023056" cy="762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C1712BA-1F4B-43C0-9229-BE0FC7E1F67F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123879" y="3317428"/>
            <a:ext cx="0" cy="71309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33A43041-4D50-40D2-B476-8D482B118ADD}"/>
              </a:ext>
            </a:extLst>
          </p:cNvPr>
          <p:cNvSpPr/>
          <p:nvPr/>
        </p:nvSpPr>
        <p:spPr>
          <a:xfrm>
            <a:off x="8049856" y="3388737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id="{A7F41BCB-D74B-44CE-9253-38719E3BAEB2}"/>
              </a:ext>
            </a:extLst>
          </p:cNvPr>
          <p:cNvSpPr/>
          <p:nvPr/>
        </p:nvSpPr>
        <p:spPr>
          <a:xfrm>
            <a:off x="8858467" y="3379775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667EBEC-F5E9-4086-BC20-34CA42DE208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663879" y="2032000"/>
            <a:ext cx="15680" cy="783363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17111B4-1259-4D75-A8E3-E7237CB8F48C}"/>
              </a:ext>
            </a:extLst>
          </p:cNvPr>
          <p:cNvCxnSpPr>
            <a:cxnSpLocks/>
          </p:cNvCxnSpPr>
          <p:nvPr/>
        </p:nvCxnSpPr>
        <p:spPr>
          <a:xfrm>
            <a:off x="3660638" y="2030881"/>
            <a:ext cx="1990862" cy="1119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8BF8482-7A09-412C-8D46-DF0B0648FDDC}"/>
              </a:ext>
            </a:extLst>
          </p:cNvPr>
          <p:cNvCxnSpPr>
            <a:cxnSpLocks/>
          </p:cNvCxnSpPr>
          <p:nvPr/>
        </p:nvCxnSpPr>
        <p:spPr>
          <a:xfrm>
            <a:off x="5650568" y="2026878"/>
            <a:ext cx="649" cy="1178602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3C9DADC-C395-4725-A8C9-7952047B6714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8925703" y="3107510"/>
            <a:ext cx="0" cy="272265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D0D79D3-7815-4423-83E3-44973227FB4D}"/>
              </a:ext>
            </a:extLst>
          </p:cNvPr>
          <p:cNvCxnSpPr>
            <a:cxnSpLocks/>
          </p:cNvCxnSpPr>
          <p:nvPr/>
        </p:nvCxnSpPr>
        <p:spPr>
          <a:xfrm>
            <a:off x="5649202" y="3205480"/>
            <a:ext cx="2465307" cy="0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2CD8004-3525-493D-9461-AF09BD3FC638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8114509" y="3204945"/>
            <a:ext cx="2583" cy="183792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B725A8D-DD96-44F8-84E1-4AD52DE4600F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4132279" y="2180403"/>
            <a:ext cx="1" cy="632722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F5C3910-8458-4DF4-ABD9-E5BF181A0405}"/>
              </a:ext>
            </a:extLst>
          </p:cNvPr>
          <p:cNvCxnSpPr>
            <a:cxnSpLocks/>
          </p:cNvCxnSpPr>
          <p:nvPr/>
        </p:nvCxnSpPr>
        <p:spPr>
          <a:xfrm flipH="1">
            <a:off x="4132280" y="2180402"/>
            <a:ext cx="1351580" cy="0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E51DE4A-21E9-4972-9D56-364BED38E97B}"/>
              </a:ext>
            </a:extLst>
          </p:cNvPr>
          <p:cNvCxnSpPr>
            <a:cxnSpLocks/>
          </p:cNvCxnSpPr>
          <p:nvPr/>
        </p:nvCxnSpPr>
        <p:spPr>
          <a:xfrm flipV="1">
            <a:off x="5478955" y="2180401"/>
            <a:ext cx="0" cy="1126474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5EF3460-A4DE-492E-A64B-015C4A8CD9AD}"/>
              </a:ext>
            </a:extLst>
          </p:cNvPr>
          <p:cNvCxnSpPr>
            <a:cxnSpLocks/>
          </p:cNvCxnSpPr>
          <p:nvPr/>
        </p:nvCxnSpPr>
        <p:spPr>
          <a:xfrm flipH="1" flipV="1">
            <a:off x="5483860" y="3306875"/>
            <a:ext cx="1640020" cy="10554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925D7146-5ED3-41D5-9564-EB2F0F017B52}"/>
              </a:ext>
            </a:extLst>
          </p:cNvPr>
          <p:cNvSpPr/>
          <p:nvPr/>
        </p:nvSpPr>
        <p:spPr>
          <a:xfrm>
            <a:off x="6445175" y="4351877"/>
            <a:ext cx="3209365" cy="242047"/>
          </a:xfrm>
          <a:custGeom>
            <a:avLst/>
            <a:gdLst>
              <a:gd name="connsiteX0" fmla="*/ 286871 w 3209365"/>
              <a:gd name="connsiteY0" fmla="*/ 242047 h 242047"/>
              <a:gd name="connsiteX1" fmla="*/ 3209365 w 3209365"/>
              <a:gd name="connsiteY1" fmla="*/ 224118 h 242047"/>
              <a:gd name="connsiteX2" fmla="*/ 2796989 w 3209365"/>
              <a:gd name="connsiteY2" fmla="*/ 0 h 242047"/>
              <a:gd name="connsiteX3" fmla="*/ 0 w 3209365"/>
              <a:gd name="connsiteY3" fmla="*/ 44824 h 242047"/>
              <a:gd name="connsiteX4" fmla="*/ 286871 w 3209365"/>
              <a:gd name="connsiteY4" fmla="*/ 242047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9365" h="242047">
                <a:moveTo>
                  <a:pt x="286871" y="242047"/>
                </a:moveTo>
                <a:lnTo>
                  <a:pt x="3209365" y="224118"/>
                </a:lnTo>
                <a:lnTo>
                  <a:pt x="2796989" y="0"/>
                </a:lnTo>
                <a:lnTo>
                  <a:pt x="0" y="44824"/>
                </a:lnTo>
                <a:lnTo>
                  <a:pt x="286871" y="24204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id="{563A40F5-54AB-4A76-889D-EB6D2C5EE7C0}"/>
              </a:ext>
            </a:extLst>
          </p:cNvPr>
          <p:cNvSpPr/>
          <p:nvPr/>
        </p:nvSpPr>
        <p:spPr>
          <a:xfrm>
            <a:off x="3101340" y="4313614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lowchart: Connector 200">
            <a:extLst>
              <a:ext uri="{FF2B5EF4-FFF2-40B4-BE49-F238E27FC236}">
                <a16:creationId xmlns:a16="http://schemas.microsoft.com/office/drawing/2014/main" id="{D312DAA4-2263-4CCB-8FC9-22FBCCA0C7A4}"/>
              </a:ext>
            </a:extLst>
          </p:cNvPr>
          <p:cNvSpPr/>
          <p:nvPr/>
        </p:nvSpPr>
        <p:spPr>
          <a:xfrm>
            <a:off x="3612323" y="4313614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lowchart: Connector 201">
            <a:extLst>
              <a:ext uri="{FF2B5EF4-FFF2-40B4-BE49-F238E27FC236}">
                <a16:creationId xmlns:a16="http://schemas.microsoft.com/office/drawing/2014/main" id="{44802F13-4DF6-45A9-8F28-3759C613C8E9}"/>
              </a:ext>
            </a:extLst>
          </p:cNvPr>
          <p:cNvSpPr/>
          <p:nvPr/>
        </p:nvSpPr>
        <p:spPr>
          <a:xfrm>
            <a:off x="4065044" y="4313614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lowchart: Connector 202">
            <a:extLst>
              <a:ext uri="{FF2B5EF4-FFF2-40B4-BE49-F238E27FC236}">
                <a16:creationId xmlns:a16="http://schemas.microsoft.com/office/drawing/2014/main" id="{9FC49071-F3B3-47AD-B99A-F0532B592170}"/>
              </a:ext>
            </a:extLst>
          </p:cNvPr>
          <p:cNvSpPr/>
          <p:nvPr/>
        </p:nvSpPr>
        <p:spPr>
          <a:xfrm>
            <a:off x="7056642" y="4069186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lowchart: Connector 203">
            <a:extLst>
              <a:ext uri="{FF2B5EF4-FFF2-40B4-BE49-F238E27FC236}">
                <a16:creationId xmlns:a16="http://schemas.microsoft.com/office/drawing/2014/main" id="{F67C5363-12DA-4625-81E6-D4E50667CE23}"/>
              </a:ext>
            </a:extLst>
          </p:cNvPr>
          <p:cNvSpPr/>
          <p:nvPr/>
        </p:nvSpPr>
        <p:spPr>
          <a:xfrm>
            <a:off x="8049856" y="4064243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lowchart: Connector 204">
            <a:extLst>
              <a:ext uri="{FF2B5EF4-FFF2-40B4-BE49-F238E27FC236}">
                <a16:creationId xmlns:a16="http://schemas.microsoft.com/office/drawing/2014/main" id="{59D42644-C06E-4ABF-B591-784840635541}"/>
              </a:ext>
            </a:extLst>
          </p:cNvPr>
          <p:cNvSpPr/>
          <p:nvPr/>
        </p:nvSpPr>
        <p:spPr>
          <a:xfrm>
            <a:off x="8858466" y="4060162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981CE37-CAA3-4708-B753-CF86CD14CA75}"/>
              </a:ext>
            </a:extLst>
          </p:cNvPr>
          <p:cNvCxnSpPr>
            <a:cxnSpLocks/>
            <a:endCxn id="202" idx="4"/>
          </p:cNvCxnSpPr>
          <p:nvPr/>
        </p:nvCxnSpPr>
        <p:spPr>
          <a:xfrm flipV="1">
            <a:off x="4132280" y="4425667"/>
            <a:ext cx="0" cy="166637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52F09CC-A52C-4136-8F7A-E60CCAFDADC2}"/>
              </a:ext>
            </a:extLst>
          </p:cNvPr>
          <p:cNvCxnSpPr>
            <a:cxnSpLocks/>
          </p:cNvCxnSpPr>
          <p:nvPr/>
        </p:nvCxnSpPr>
        <p:spPr>
          <a:xfrm flipH="1">
            <a:off x="4132280" y="4592304"/>
            <a:ext cx="1475587" cy="0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E670488-2DFE-4593-B20F-50113498B2AE}"/>
              </a:ext>
            </a:extLst>
          </p:cNvPr>
          <p:cNvCxnSpPr>
            <a:cxnSpLocks/>
          </p:cNvCxnSpPr>
          <p:nvPr/>
        </p:nvCxnSpPr>
        <p:spPr>
          <a:xfrm>
            <a:off x="5607867" y="4233982"/>
            <a:ext cx="1" cy="358322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8251D1C6-F4E3-4C83-9BFE-4FE4C82984F2}"/>
              </a:ext>
            </a:extLst>
          </p:cNvPr>
          <p:cNvCxnSpPr>
            <a:cxnSpLocks/>
          </p:cNvCxnSpPr>
          <p:nvPr/>
        </p:nvCxnSpPr>
        <p:spPr>
          <a:xfrm flipH="1">
            <a:off x="5607868" y="4228388"/>
            <a:ext cx="1516010" cy="13140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9CAC6FE5-4035-469D-B5C0-075E5BD104D3}"/>
              </a:ext>
            </a:extLst>
          </p:cNvPr>
          <p:cNvCxnSpPr>
            <a:cxnSpLocks/>
            <a:stCxn id="203" idx="4"/>
          </p:cNvCxnSpPr>
          <p:nvPr/>
        </p:nvCxnSpPr>
        <p:spPr>
          <a:xfrm>
            <a:off x="7123878" y="4181239"/>
            <a:ext cx="0" cy="52743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DD11D73-9928-4D02-A682-FF459631B83E}"/>
              </a:ext>
            </a:extLst>
          </p:cNvPr>
          <p:cNvCxnSpPr>
            <a:cxnSpLocks/>
            <a:endCxn id="201" idx="4"/>
          </p:cNvCxnSpPr>
          <p:nvPr/>
        </p:nvCxnSpPr>
        <p:spPr>
          <a:xfrm flipV="1">
            <a:off x="3679559" y="4425667"/>
            <a:ext cx="0" cy="283493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7D506A2-B237-4AB6-8D1F-26B8B11E783E}"/>
              </a:ext>
            </a:extLst>
          </p:cNvPr>
          <p:cNvCxnSpPr>
            <a:cxnSpLocks/>
          </p:cNvCxnSpPr>
          <p:nvPr/>
        </p:nvCxnSpPr>
        <p:spPr>
          <a:xfrm flipH="1">
            <a:off x="3679559" y="4709160"/>
            <a:ext cx="2111771" cy="0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00A75E11-6CB2-4920-A7BB-2B1F67C3256B}"/>
              </a:ext>
            </a:extLst>
          </p:cNvPr>
          <p:cNvCxnSpPr>
            <a:cxnSpLocks/>
          </p:cNvCxnSpPr>
          <p:nvPr/>
        </p:nvCxnSpPr>
        <p:spPr>
          <a:xfrm>
            <a:off x="5783512" y="4288677"/>
            <a:ext cx="7818" cy="420483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E14FF144-E3AB-4339-AA87-DD7EA5B843D7}"/>
              </a:ext>
            </a:extLst>
          </p:cNvPr>
          <p:cNvCxnSpPr>
            <a:cxnSpLocks/>
          </p:cNvCxnSpPr>
          <p:nvPr/>
        </p:nvCxnSpPr>
        <p:spPr>
          <a:xfrm flipH="1">
            <a:off x="5783512" y="4264053"/>
            <a:ext cx="2333579" cy="26761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20113D51-8D9A-41BA-B606-C6FDBF26DFCE}"/>
              </a:ext>
            </a:extLst>
          </p:cNvPr>
          <p:cNvCxnSpPr>
            <a:cxnSpLocks/>
            <a:endCxn id="204" idx="4"/>
          </p:cNvCxnSpPr>
          <p:nvPr/>
        </p:nvCxnSpPr>
        <p:spPr>
          <a:xfrm flipV="1">
            <a:off x="8117092" y="4176296"/>
            <a:ext cx="0" cy="94886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CB8CEDF7-A796-4F09-A586-0CB58C0DBD79}"/>
              </a:ext>
            </a:extLst>
          </p:cNvPr>
          <p:cNvCxnSpPr>
            <a:cxnSpLocks/>
            <a:stCxn id="200" idx="4"/>
          </p:cNvCxnSpPr>
          <p:nvPr/>
        </p:nvCxnSpPr>
        <p:spPr>
          <a:xfrm>
            <a:off x="3168576" y="4425667"/>
            <a:ext cx="0" cy="470183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2C88AFD2-2E92-48A2-AF3C-89D68BF1260D}"/>
              </a:ext>
            </a:extLst>
          </p:cNvPr>
          <p:cNvCxnSpPr>
            <a:cxnSpLocks/>
          </p:cNvCxnSpPr>
          <p:nvPr/>
        </p:nvCxnSpPr>
        <p:spPr>
          <a:xfrm>
            <a:off x="3168575" y="4895850"/>
            <a:ext cx="2734071" cy="0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BFA1131C-D921-4895-839E-89F7B4169A00}"/>
              </a:ext>
            </a:extLst>
          </p:cNvPr>
          <p:cNvCxnSpPr>
            <a:cxnSpLocks/>
          </p:cNvCxnSpPr>
          <p:nvPr/>
        </p:nvCxnSpPr>
        <p:spPr>
          <a:xfrm>
            <a:off x="5893308" y="4351877"/>
            <a:ext cx="0" cy="543973"/>
          </a:xfrm>
          <a:prstGeom prst="line">
            <a:avLst/>
          </a:prstGeom>
          <a:ln w="19050" cmpd="dbl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B0A8B1D7-571E-47DB-BEFE-44E0E71ECB9A}"/>
              </a:ext>
            </a:extLst>
          </p:cNvPr>
          <p:cNvCxnSpPr>
            <a:cxnSpLocks/>
          </p:cNvCxnSpPr>
          <p:nvPr/>
        </p:nvCxnSpPr>
        <p:spPr>
          <a:xfrm flipV="1">
            <a:off x="5893308" y="4316796"/>
            <a:ext cx="3032393" cy="37200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F9155A7D-9621-406D-8C4A-6016B4F0C8B5}"/>
              </a:ext>
            </a:extLst>
          </p:cNvPr>
          <p:cNvCxnSpPr>
            <a:cxnSpLocks/>
          </p:cNvCxnSpPr>
          <p:nvPr/>
        </p:nvCxnSpPr>
        <p:spPr>
          <a:xfrm>
            <a:off x="5893308" y="4373755"/>
            <a:ext cx="0" cy="522095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A9951832-E9B7-480D-93E2-E69D748F9033}"/>
              </a:ext>
            </a:extLst>
          </p:cNvPr>
          <p:cNvCxnSpPr>
            <a:cxnSpLocks/>
            <a:stCxn id="205" idx="4"/>
          </p:cNvCxnSpPr>
          <p:nvPr/>
        </p:nvCxnSpPr>
        <p:spPr>
          <a:xfrm flipH="1">
            <a:off x="8924361" y="4172215"/>
            <a:ext cx="1341" cy="156162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3" name="Arrow: Right 272">
            <a:extLst>
              <a:ext uri="{FF2B5EF4-FFF2-40B4-BE49-F238E27FC236}">
                <a16:creationId xmlns:a16="http://schemas.microsoft.com/office/drawing/2014/main" id="{5B40B8B4-1BA0-4643-A750-8E8B239EA417}"/>
              </a:ext>
            </a:extLst>
          </p:cNvPr>
          <p:cNvSpPr/>
          <p:nvPr/>
        </p:nvSpPr>
        <p:spPr>
          <a:xfrm rot="16200000">
            <a:off x="3091734" y="2815317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74" name="Arrow: Right 273">
            <a:extLst>
              <a:ext uri="{FF2B5EF4-FFF2-40B4-BE49-F238E27FC236}">
                <a16:creationId xmlns:a16="http://schemas.microsoft.com/office/drawing/2014/main" id="{B1501E35-2D03-4624-BF72-2643AB59AD1F}"/>
              </a:ext>
            </a:extLst>
          </p:cNvPr>
          <p:cNvSpPr/>
          <p:nvPr/>
        </p:nvSpPr>
        <p:spPr>
          <a:xfrm rot="16200000">
            <a:off x="3091734" y="1823869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Arrow: Right 274">
            <a:extLst>
              <a:ext uri="{FF2B5EF4-FFF2-40B4-BE49-F238E27FC236}">
                <a16:creationId xmlns:a16="http://schemas.microsoft.com/office/drawing/2014/main" id="{ACD967A0-C913-48BD-9FB6-9CDB084144F5}"/>
              </a:ext>
            </a:extLst>
          </p:cNvPr>
          <p:cNvSpPr/>
          <p:nvPr/>
        </p:nvSpPr>
        <p:spPr>
          <a:xfrm rot="16200000">
            <a:off x="4056259" y="2845807"/>
            <a:ext cx="148900" cy="46689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6" name="Arrow: Right 275">
            <a:extLst>
              <a:ext uri="{FF2B5EF4-FFF2-40B4-BE49-F238E27FC236}">
                <a16:creationId xmlns:a16="http://schemas.microsoft.com/office/drawing/2014/main" id="{EE552F21-5CB7-44BE-8F9C-D6FE30D89629}"/>
              </a:ext>
            </a:extLst>
          </p:cNvPr>
          <p:cNvSpPr/>
          <p:nvPr/>
        </p:nvSpPr>
        <p:spPr>
          <a:xfrm>
            <a:off x="5828196" y="1829054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7" name="Arrow: Right 276">
            <a:extLst>
              <a:ext uri="{FF2B5EF4-FFF2-40B4-BE49-F238E27FC236}">
                <a16:creationId xmlns:a16="http://schemas.microsoft.com/office/drawing/2014/main" id="{212EA084-4540-457E-9D3B-B2DF22C74041}"/>
              </a:ext>
            </a:extLst>
          </p:cNvPr>
          <p:cNvSpPr/>
          <p:nvPr/>
        </p:nvSpPr>
        <p:spPr>
          <a:xfrm rot="5236524">
            <a:off x="5828195" y="1850910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row: Right 277">
            <a:extLst>
              <a:ext uri="{FF2B5EF4-FFF2-40B4-BE49-F238E27FC236}">
                <a16:creationId xmlns:a16="http://schemas.microsoft.com/office/drawing/2014/main" id="{B6D15E6C-E0AF-4F90-9F5D-CA41DB446DD1}"/>
              </a:ext>
            </a:extLst>
          </p:cNvPr>
          <p:cNvSpPr/>
          <p:nvPr/>
        </p:nvSpPr>
        <p:spPr>
          <a:xfrm>
            <a:off x="5828195" y="3078080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Arrow: Right 278">
            <a:extLst>
              <a:ext uri="{FF2B5EF4-FFF2-40B4-BE49-F238E27FC236}">
                <a16:creationId xmlns:a16="http://schemas.microsoft.com/office/drawing/2014/main" id="{918F164C-1F4E-44DF-A508-8DC2287F4A79}"/>
              </a:ext>
            </a:extLst>
          </p:cNvPr>
          <p:cNvSpPr/>
          <p:nvPr/>
        </p:nvSpPr>
        <p:spPr>
          <a:xfrm rot="5239918">
            <a:off x="8849911" y="3082410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Arrow: Right 187">
            <a:extLst>
              <a:ext uri="{FF2B5EF4-FFF2-40B4-BE49-F238E27FC236}">
                <a16:creationId xmlns:a16="http://schemas.microsoft.com/office/drawing/2014/main" id="{73E01D91-F784-4A8E-82DF-B635A5A2FBE0}"/>
              </a:ext>
            </a:extLst>
          </p:cNvPr>
          <p:cNvSpPr/>
          <p:nvPr/>
        </p:nvSpPr>
        <p:spPr>
          <a:xfrm rot="16200000">
            <a:off x="3603768" y="2822358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Arrow: Right 188">
            <a:extLst>
              <a:ext uri="{FF2B5EF4-FFF2-40B4-BE49-F238E27FC236}">
                <a16:creationId xmlns:a16="http://schemas.microsoft.com/office/drawing/2014/main" id="{ED617DDE-AC0F-41D1-B9A5-098F8774052F}"/>
              </a:ext>
            </a:extLst>
          </p:cNvPr>
          <p:cNvSpPr/>
          <p:nvPr/>
        </p:nvSpPr>
        <p:spPr>
          <a:xfrm rot="16200000">
            <a:off x="3583189" y="2017731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Arrow: Right 189">
            <a:extLst>
              <a:ext uri="{FF2B5EF4-FFF2-40B4-BE49-F238E27FC236}">
                <a16:creationId xmlns:a16="http://schemas.microsoft.com/office/drawing/2014/main" id="{4D82027D-7E40-4B5C-9B69-EF0FFAA0BA35}"/>
              </a:ext>
            </a:extLst>
          </p:cNvPr>
          <p:cNvSpPr/>
          <p:nvPr/>
        </p:nvSpPr>
        <p:spPr>
          <a:xfrm rot="16200000">
            <a:off x="4054279" y="2177886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Arrow: Right 190">
            <a:extLst>
              <a:ext uri="{FF2B5EF4-FFF2-40B4-BE49-F238E27FC236}">
                <a16:creationId xmlns:a16="http://schemas.microsoft.com/office/drawing/2014/main" id="{B1A9D23A-807A-40F1-94F8-479FCD09B831}"/>
              </a:ext>
            </a:extLst>
          </p:cNvPr>
          <p:cNvSpPr/>
          <p:nvPr/>
        </p:nvSpPr>
        <p:spPr>
          <a:xfrm>
            <a:off x="5577051" y="2003532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Arrow: Right 191">
            <a:extLst>
              <a:ext uri="{FF2B5EF4-FFF2-40B4-BE49-F238E27FC236}">
                <a16:creationId xmlns:a16="http://schemas.microsoft.com/office/drawing/2014/main" id="{3D1DB5C7-7E27-4C6B-8C20-0DDD2F29946D}"/>
              </a:ext>
            </a:extLst>
          </p:cNvPr>
          <p:cNvSpPr/>
          <p:nvPr/>
        </p:nvSpPr>
        <p:spPr>
          <a:xfrm>
            <a:off x="5403572" y="2148366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Arrow: Right 192">
            <a:extLst>
              <a:ext uri="{FF2B5EF4-FFF2-40B4-BE49-F238E27FC236}">
                <a16:creationId xmlns:a16="http://schemas.microsoft.com/office/drawing/2014/main" id="{A50C5149-1344-41E0-A1A9-EDB779B43D2A}"/>
              </a:ext>
            </a:extLst>
          </p:cNvPr>
          <p:cNvSpPr/>
          <p:nvPr/>
        </p:nvSpPr>
        <p:spPr>
          <a:xfrm rot="5400000">
            <a:off x="5580049" y="1993624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Arrow: Right 193">
            <a:extLst>
              <a:ext uri="{FF2B5EF4-FFF2-40B4-BE49-F238E27FC236}">
                <a16:creationId xmlns:a16="http://schemas.microsoft.com/office/drawing/2014/main" id="{F6986FA4-AB56-423B-88F2-B20825CC2871}"/>
              </a:ext>
            </a:extLst>
          </p:cNvPr>
          <p:cNvSpPr/>
          <p:nvPr/>
        </p:nvSpPr>
        <p:spPr>
          <a:xfrm rot="5400000">
            <a:off x="5402169" y="2163227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Arrow: Right 194">
            <a:extLst>
              <a:ext uri="{FF2B5EF4-FFF2-40B4-BE49-F238E27FC236}">
                <a16:creationId xmlns:a16="http://schemas.microsoft.com/office/drawing/2014/main" id="{2D969422-F56B-48F5-9464-5128E00245D8}"/>
              </a:ext>
            </a:extLst>
          </p:cNvPr>
          <p:cNvSpPr/>
          <p:nvPr/>
        </p:nvSpPr>
        <p:spPr>
          <a:xfrm>
            <a:off x="5574752" y="3169535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Arrow: Right 195">
            <a:extLst>
              <a:ext uri="{FF2B5EF4-FFF2-40B4-BE49-F238E27FC236}">
                <a16:creationId xmlns:a16="http://schemas.microsoft.com/office/drawing/2014/main" id="{5C7116EB-882E-4597-BC45-CBDF27973EEB}"/>
              </a:ext>
            </a:extLst>
          </p:cNvPr>
          <p:cNvSpPr/>
          <p:nvPr/>
        </p:nvSpPr>
        <p:spPr>
          <a:xfrm>
            <a:off x="5403572" y="3271465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Arrow: Right 196">
            <a:extLst>
              <a:ext uri="{FF2B5EF4-FFF2-40B4-BE49-F238E27FC236}">
                <a16:creationId xmlns:a16="http://schemas.microsoft.com/office/drawing/2014/main" id="{6ACD415A-21A9-4E90-A859-10ECE6290C41}"/>
              </a:ext>
            </a:extLst>
          </p:cNvPr>
          <p:cNvSpPr/>
          <p:nvPr/>
        </p:nvSpPr>
        <p:spPr>
          <a:xfrm rot="5400000">
            <a:off x="8036128" y="3169689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Arrow: Right 197">
            <a:extLst>
              <a:ext uri="{FF2B5EF4-FFF2-40B4-BE49-F238E27FC236}">
                <a16:creationId xmlns:a16="http://schemas.microsoft.com/office/drawing/2014/main" id="{11E9457E-76F3-4F67-A702-596621DA1A97}"/>
              </a:ext>
            </a:extLst>
          </p:cNvPr>
          <p:cNvSpPr/>
          <p:nvPr/>
        </p:nvSpPr>
        <p:spPr>
          <a:xfrm rot="5400000">
            <a:off x="7048729" y="3262288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6FEFAE4-B59B-4B52-9E04-A2BC8485A5DA}"/>
              </a:ext>
            </a:extLst>
          </p:cNvPr>
          <p:cNvSpPr txBox="1"/>
          <p:nvPr/>
        </p:nvSpPr>
        <p:spPr>
          <a:xfrm>
            <a:off x="2772212" y="3390176"/>
            <a:ext cx="1796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MICRO CONTROLLER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56401-7D54-4CA4-9ACC-09122A5903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692650"/>
            <a:ext cx="11029950" cy="566738"/>
          </a:xfrm>
        </p:spPr>
        <p:txBody>
          <a:bodyPr>
            <a:normAutofit/>
          </a:bodyPr>
          <a:lstStyle/>
          <a:p>
            <a:pPr algn="ctr"/>
            <a:r>
              <a:rPr lang="en-IN" sz="1800" b="1" dirty="0">
                <a:solidFill>
                  <a:schemeClr val="tx1"/>
                </a:solidFill>
              </a:rPr>
              <a:t>                                                                                pad</a:t>
            </a:r>
          </a:p>
        </p:txBody>
      </p:sp>
    </p:spTree>
    <p:extLst>
      <p:ext uri="{BB962C8B-B14F-4D97-AF65-F5344CB8AC3E}">
        <p14:creationId xmlns:p14="http://schemas.microsoft.com/office/powerpoint/2010/main" val="389660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4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-0.00053 -0.1444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2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-0.00195 -0.1206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604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96296E-6 L -0.00039 -0.1004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41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3 0.00024 L 0.22395 0.0002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4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0.16393 -0.0016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90" y="-9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486 L 0.11068 -0.0037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5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4.58333E-6 0.17894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35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33333E-6 L -0.00026 0.17107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8542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85185E-6 L -0.00013 0.16158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000"/>
                            </p:stCondLst>
                            <p:childTnLst>
                              <p:par>
                                <p:cTn id="106" presetID="8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0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09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1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1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500"/>
                            </p:stCondLst>
                            <p:childTnLst>
                              <p:par>
                                <p:cTn id="12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81481E-6 L 0.25 4.81481E-6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11111E-6 L 0.20091 0.0007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23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0.13542 0.00138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8500"/>
                            </p:stCondLst>
                            <p:childTnLst>
                              <p:par>
                                <p:cTn id="134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35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3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8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39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9000"/>
                            </p:stCondLst>
                            <p:childTnLst>
                              <p:par>
                                <p:cTn id="14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90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000"/>
                            </p:stCondLst>
                            <p:childTnLst>
                              <p:par>
                                <p:cTn id="15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9000"/>
                            </p:stCondLst>
                            <p:childTnLst>
                              <p:par>
                                <p:cTn id="16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00091 0.03935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968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0.00053 0.02546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273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0.00079 0.01666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6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 animBg="1"/>
      <p:bldP spid="273" grpId="1" animBg="1"/>
      <p:bldP spid="273" grpId="2" animBg="1"/>
      <p:bldP spid="274" grpId="0" animBg="1"/>
      <p:bldP spid="274" grpId="1" animBg="1"/>
      <p:bldP spid="274" grpId="2" animBg="1"/>
      <p:bldP spid="274" grpId="3" animBg="1"/>
      <p:bldP spid="275" grpId="0" animBg="1"/>
      <p:bldP spid="275" grpId="1" animBg="1"/>
      <p:bldP spid="275" grpId="2" animBg="1"/>
      <p:bldP spid="276" grpId="0" animBg="1"/>
      <p:bldP spid="276" grpId="1" animBg="1"/>
      <p:bldP spid="276" grpId="2" animBg="1"/>
      <p:bldP spid="277" grpId="0" animBg="1"/>
      <p:bldP spid="277" grpId="1" animBg="1"/>
      <p:bldP spid="277" grpId="2" animBg="1"/>
      <p:bldP spid="277" grpId="3" animBg="1"/>
      <p:bldP spid="277" grpId="4" animBg="1"/>
      <p:bldP spid="277" grpId="5" animBg="1"/>
      <p:bldP spid="278" grpId="0" animBg="1"/>
      <p:bldP spid="278" grpId="1" animBg="1"/>
      <p:bldP spid="278" grpId="2" animBg="1"/>
      <p:bldP spid="278" grpId="3" animBg="1"/>
      <p:bldP spid="279" grpId="0" animBg="1"/>
      <p:bldP spid="279" grpId="1" animBg="1"/>
      <p:bldP spid="279" grpId="2" animBg="1"/>
      <p:bldP spid="279" grpId="3" animBg="1"/>
      <p:bldP spid="188" grpId="0" animBg="1"/>
      <p:bldP spid="188" grpId="1" animBg="1"/>
      <p:bldP spid="188" grpId="2" animBg="1"/>
      <p:bldP spid="189" grpId="0" animBg="1"/>
      <p:bldP spid="189" grpId="1" animBg="1"/>
      <p:bldP spid="189" grpId="2" animBg="1"/>
      <p:bldP spid="189" grpId="3" animBg="1"/>
      <p:bldP spid="190" grpId="0" animBg="1"/>
      <p:bldP spid="190" grpId="1" animBg="1"/>
      <p:bldP spid="190" grpId="2" animBg="1"/>
      <p:bldP spid="190" grpId="3" animBg="1"/>
      <p:bldP spid="191" grpId="0" animBg="1"/>
      <p:bldP spid="191" grpId="1" animBg="1"/>
      <p:bldP spid="191" grpId="2" animBg="1"/>
      <p:bldP spid="192" grpId="0" animBg="1"/>
      <p:bldP spid="192" grpId="1" animBg="1"/>
      <p:bldP spid="192" grpId="2" animBg="1"/>
      <p:bldP spid="193" grpId="0" animBg="1"/>
      <p:bldP spid="193" grpId="1" animBg="1"/>
      <p:bldP spid="193" grpId="2" animBg="1"/>
      <p:bldP spid="193" grpId="3" animBg="1"/>
      <p:bldP spid="193" grpId="4" animBg="1"/>
      <p:bldP spid="193" grpId="5" animBg="1"/>
      <p:bldP spid="194" grpId="0" animBg="1"/>
      <p:bldP spid="194" grpId="1" animBg="1"/>
      <p:bldP spid="194" grpId="2" animBg="1"/>
      <p:bldP spid="194" grpId="3" animBg="1"/>
      <p:bldP spid="194" grpId="4" animBg="1"/>
      <p:bldP spid="194" grpId="5" animBg="1"/>
      <p:bldP spid="195" grpId="0" animBg="1"/>
      <p:bldP spid="195" grpId="1" animBg="1"/>
      <p:bldP spid="195" grpId="2" animBg="1"/>
      <p:bldP spid="195" grpId="3" animBg="1"/>
      <p:bldP spid="196" grpId="0" animBg="1"/>
      <p:bldP spid="196" grpId="1" animBg="1"/>
      <p:bldP spid="196" grpId="2" animBg="1"/>
      <p:bldP spid="196" grpId="3" animBg="1"/>
      <p:bldP spid="197" grpId="0" animBg="1"/>
      <p:bldP spid="197" grpId="1" animBg="1"/>
      <p:bldP spid="197" grpId="2" animBg="1"/>
      <p:bldP spid="197" grpId="3" animBg="1"/>
      <p:bldP spid="198" grpId="0" animBg="1"/>
      <p:bldP spid="198" grpId="1" animBg="1"/>
      <p:bldP spid="198" grpId="2" animBg="1"/>
      <p:bldP spid="198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C276DF4-9C24-4EFD-B582-C19E0A85523E}"/>
              </a:ext>
            </a:extLst>
          </p:cNvPr>
          <p:cNvSpPr/>
          <p:nvPr/>
        </p:nvSpPr>
        <p:spPr>
          <a:xfrm>
            <a:off x="7944955" y="477495"/>
            <a:ext cx="130213" cy="24928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5B2CC3-2ABD-4591-9479-5F3FC76BFD11}"/>
              </a:ext>
            </a:extLst>
          </p:cNvPr>
          <p:cNvSpPr/>
          <p:nvPr/>
        </p:nvSpPr>
        <p:spPr>
          <a:xfrm>
            <a:off x="6367802" y="2830480"/>
            <a:ext cx="3346433" cy="20653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4B6154-DE16-40E2-A81C-3DB117C86F99}"/>
              </a:ext>
            </a:extLst>
          </p:cNvPr>
          <p:cNvSpPr/>
          <p:nvPr/>
        </p:nvSpPr>
        <p:spPr>
          <a:xfrm>
            <a:off x="6263216" y="2830480"/>
            <a:ext cx="3624064" cy="2172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941FC62-05A6-48AA-8EE8-D90E50A9C486}"/>
              </a:ext>
            </a:extLst>
          </p:cNvPr>
          <p:cNvSpPr/>
          <p:nvPr/>
        </p:nvSpPr>
        <p:spPr>
          <a:xfrm>
            <a:off x="6445175" y="2830480"/>
            <a:ext cx="3209365" cy="242047"/>
          </a:xfrm>
          <a:custGeom>
            <a:avLst/>
            <a:gdLst>
              <a:gd name="connsiteX0" fmla="*/ 286871 w 3209365"/>
              <a:gd name="connsiteY0" fmla="*/ 242047 h 242047"/>
              <a:gd name="connsiteX1" fmla="*/ 3209365 w 3209365"/>
              <a:gd name="connsiteY1" fmla="*/ 224118 h 242047"/>
              <a:gd name="connsiteX2" fmla="*/ 2796989 w 3209365"/>
              <a:gd name="connsiteY2" fmla="*/ 0 h 242047"/>
              <a:gd name="connsiteX3" fmla="*/ 0 w 3209365"/>
              <a:gd name="connsiteY3" fmla="*/ 44824 h 242047"/>
              <a:gd name="connsiteX4" fmla="*/ 286871 w 3209365"/>
              <a:gd name="connsiteY4" fmla="*/ 242047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9365" h="242047">
                <a:moveTo>
                  <a:pt x="286871" y="242047"/>
                </a:moveTo>
                <a:lnTo>
                  <a:pt x="3209365" y="224118"/>
                </a:lnTo>
                <a:lnTo>
                  <a:pt x="2796989" y="0"/>
                </a:lnTo>
                <a:lnTo>
                  <a:pt x="0" y="44824"/>
                </a:lnTo>
                <a:lnTo>
                  <a:pt x="286871" y="24204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116650E-B205-48B1-93B7-7FCCF2236F2C}"/>
              </a:ext>
            </a:extLst>
          </p:cNvPr>
          <p:cNvSpPr/>
          <p:nvPr/>
        </p:nvSpPr>
        <p:spPr>
          <a:xfrm>
            <a:off x="6445175" y="3373416"/>
            <a:ext cx="3209365" cy="242047"/>
          </a:xfrm>
          <a:custGeom>
            <a:avLst/>
            <a:gdLst>
              <a:gd name="connsiteX0" fmla="*/ 286871 w 3209365"/>
              <a:gd name="connsiteY0" fmla="*/ 242047 h 242047"/>
              <a:gd name="connsiteX1" fmla="*/ 3209365 w 3209365"/>
              <a:gd name="connsiteY1" fmla="*/ 224118 h 242047"/>
              <a:gd name="connsiteX2" fmla="*/ 2796989 w 3209365"/>
              <a:gd name="connsiteY2" fmla="*/ 0 h 242047"/>
              <a:gd name="connsiteX3" fmla="*/ 0 w 3209365"/>
              <a:gd name="connsiteY3" fmla="*/ 44824 h 242047"/>
              <a:gd name="connsiteX4" fmla="*/ 286871 w 3209365"/>
              <a:gd name="connsiteY4" fmla="*/ 242047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9365" h="242047">
                <a:moveTo>
                  <a:pt x="286871" y="242047"/>
                </a:moveTo>
                <a:lnTo>
                  <a:pt x="3209365" y="224118"/>
                </a:lnTo>
                <a:lnTo>
                  <a:pt x="2796989" y="0"/>
                </a:lnTo>
                <a:lnTo>
                  <a:pt x="0" y="44824"/>
                </a:lnTo>
                <a:lnTo>
                  <a:pt x="286871" y="24204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56B3882-B705-4855-A0ED-66883A555CAF}"/>
              </a:ext>
            </a:extLst>
          </p:cNvPr>
          <p:cNvSpPr/>
          <p:nvPr/>
        </p:nvSpPr>
        <p:spPr>
          <a:xfrm>
            <a:off x="6486410" y="3880607"/>
            <a:ext cx="3209365" cy="242047"/>
          </a:xfrm>
          <a:custGeom>
            <a:avLst/>
            <a:gdLst>
              <a:gd name="connsiteX0" fmla="*/ 286871 w 3209365"/>
              <a:gd name="connsiteY0" fmla="*/ 242047 h 242047"/>
              <a:gd name="connsiteX1" fmla="*/ 3209365 w 3209365"/>
              <a:gd name="connsiteY1" fmla="*/ 224118 h 242047"/>
              <a:gd name="connsiteX2" fmla="*/ 2796989 w 3209365"/>
              <a:gd name="connsiteY2" fmla="*/ 0 h 242047"/>
              <a:gd name="connsiteX3" fmla="*/ 0 w 3209365"/>
              <a:gd name="connsiteY3" fmla="*/ 44824 h 242047"/>
              <a:gd name="connsiteX4" fmla="*/ 286871 w 3209365"/>
              <a:gd name="connsiteY4" fmla="*/ 242047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9365" h="242047">
                <a:moveTo>
                  <a:pt x="286871" y="242047"/>
                </a:moveTo>
                <a:lnTo>
                  <a:pt x="3209365" y="224118"/>
                </a:lnTo>
                <a:lnTo>
                  <a:pt x="2796989" y="0"/>
                </a:lnTo>
                <a:lnTo>
                  <a:pt x="0" y="44824"/>
                </a:lnTo>
                <a:lnTo>
                  <a:pt x="286871" y="24204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FBE01B04-4A2B-476D-A3F8-AEA87742B7B1}"/>
              </a:ext>
            </a:extLst>
          </p:cNvPr>
          <p:cNvSpPr/>
          <p:nvPr/>
        </p:nvSpPr>
        <p:spPr>
          <a:xfrm>
            <a:off x="2823435" y="2813124"/>
            <a:ext cx="1694330" cy="1492622"/>
          </a:xfrm>
          <a:custGeom>
            <a:avLst/>
            <a:gdLst>
              <a:gd name="connsiteX0" fmla="*/ 0 w 1694330"/>
              <a:gd name="connsiteY0" fmla="*/ 112053 h 1492622"/>
              <a:gd name="connsiteX1" fmla="*/ 345135 w 1694330"/>
              <a:gd name="connsiteY1" fmla="*/ 112053 h 1492622"/>
              <a:gd name="connsiteX2" fmla="*/ 345141 w 1694330"/>
              <a:gd name="connsiteY2" fmla="*/ 112054 h 1492622"/>
              <a:gd name="connsiteX3" fmla="*/ 345147 w 1694330"/>
              <a:gd name="connsiteY3" fmla="*/ 112053 h 1492622"/>
              <a:gd name="connsiteX4" fmla="*/ 1694330 w 1694330"/>
              <a:gd name="connsiteY4" fmla="*/ 112053 h 1492622"/>
              <a:gd name="connsiteX5" fmla="*/ 1694330 w 1694330"/>
              <a:gd name="connsiteY5" fmla="*/ 1492622 h 1492622"/>
              <a:gd name="connsiteX6" fmla="*/ 0 w 1694330"/>
              <a:gd name="connsiteY6" fmla="*/ 1492622 h 1492622"/>
              <a:gd name="connsiteX7" fmla="*/ 345141 w 1694330"/>
              <a:gd name="connsiteY7" fmla="*/ 0 h 1492622"/>
              <a:gd name="connsiteX8" fmla="*/ 412377 w 1694330"/>
              <a:gd name="connsiteY8" fmla="*/ 56027 h 1492622"/>
              <a:gd name="connsiteX9" fmla="*/ 371312 w 1694330"/>
              <a:gd name="connsiteY9" fmla="*/ 107651 h 1492622"/>
              <a:gd name="connsiteX10" fmla="*/ 345147 w 1694330"/>
              <a:gd name="connsiteY10" fmla="*/ 112053 h 1492622"/>
              <a:gd name="connsiteX11" fmla="*/ 345135 w 1694330"/>
              <a:gd name="connsiteY11" fmla="*/ 112053 h 1492622"/>
              <a:gd name="connsiteX12" fmla="*/ 318970 w 1694330"/>
              <a:gd name="connsiteY12" fmla="*/ 107651 h 1492622"/>
              <a:gd name="connsiteX13" fmla="*/ 277905 w 1694330"/>
              <a:gd name="connsiteY13" fmla="*/ 56027 h 1492622"/>
              <a:gd name="connsiteX14" fmla="*/ 345141 w 1694330"/>
              <a:gd name="connsiteY14" fmla="*/ 0 h 149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30" h="1492622">
                <a:moveTo>
                  <a:pt x="0" y="112053"/>
                </a:moveTo>
                <a:lnTo>
                  <a:pt x="345135" y="112053"/>
                </a:lnTo>
                <a:lnTo>
                  <a:pt x="345141" y="112054"/>
                </a:lnTo>
                <a:lnTo>
                  <a:pt x="345147" y="112053"/>
                </a:lnTo>
                <a:lnTo>
                  <a:pt x="1694330" y="112053"/>
                </a:lnTo>
                <a:lnTo>
                  <a:pt x="1694330" y="1492622"/>
                </a:lnTo>
                <a:lnTo>
                  <a:pt x="0" y="1492622"/>
                </a:lnTo>
                <a:close/>
                <a:moveTo>
                  <a:pt x="345141" y="0"/>
                </a:moveTo>
                <a:cubicBezTo>
                  <a:pt x="382274" y="0"/>
                  <a:pt x="412377" y="25084"/>
                  <a:pt x="412377" y="56027"/>
                </a:cubicBezTo>
                <a:cubicBezTo>
                  <a:pt x="412377" y="79234"/>
                  <a:pt x="395444" y="99146"/>
                  <a:pt x="371312" y="107651"/>
                </a:cubicBezTo>
                <a:lnTo>
                  <a:pt x="345147" y="112053"/>
                </a:lnTo>
                <a:lnTo>
                  <a:pt x="345135" y="112053"/>
                </a:lnTo>
                <a:lnTo>
                  <a:pt x="318970" y="107651"/>
                </a:lnTo>
                <a:cubicBezTo>
                  <a:pt x="294838" y="99146"/>
                  <a:pt x="277905" y="79234"/>
                  <a:pt x="277905" y="56027"/>
                </a:cubicBezTo>
                <a:cubicBezTo>
                  <a:pt x="277905" y="25084"/>
                  <a:pt x="308008" y="0"/>
                  <a:pt x="345141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4618040-9460-4B99-92E2-B7461BB98770}"/>
              </a:ext>
            </a:extLst>
          </p:cNvPr>
          <p:cNvCxnSpPr/>
          <p:nvPr/>
        </p:nvCxnSpPr>
        <p:spPr>
          <a:xfrm rot="5400000" flipH="1" flipV="1">
            <a:off x="7113048" y="3489959"/>
            <a:ext cx="896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A0D4AE8E-2FBA-42B5-879E-3A17CD0C3330}"/>
              </a:ext>
            </a:extLst>
          </p:cNvPr>
          <p:cNvSpPr/>
          <p:nvPr/>
        </p:nvSpPr>
        <p:spPr>
          <a:xfrm>
            <a:off x="3612323" y="2815363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F92515D0-5EC1-4B2E-8BC4-9706FAF5176E}"/>
              </a:ext>
            </a:extLst>
          </p:cNvPr>
          <p:cNvSpPr/>
          <p:nvPr/>
        </p:nvSpPr>
        <p:spPr>
          <a:xfrm>
            <a:off x="4065044" y="2813125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0E0563EF-59D9-492E-9D2F-EF4E934C85F9}"/>
              </a:ext>
            </a:extLst>
          </p:cNvPr>
          <p:cNvSpPr/>
          <p:nvPr/>
        </p:nvSpPr>
        <p:spPr>
          <a:xfrm>
            <a:off x="7056643" y="3388737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5672838-2F5D-425E-93E7-04E6C2419392}"/>
              </a:ext>
            </a:extLst>
          </p:cNvPr>
          <p:cNvCxnSpPr>
            <a:cxnSpLocks/>
            <a:endCxn id="72" idx="7"/>
          </p:cNvCxnSpPr>
          <p:nvPr/>
        </p:nvCxnSpPr>
        <p:spPr>
          <a:xfrm>
            <a:off x="3168576" y="1859280"/>
            <a:ext cx="0" cy="953844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F3E79F8-EF95-4847-A973-387A997FE6C2}"/>
              </a:ext>
            </a:extLst>
          </p:cNvPr>
          <p:cNvCxnSpPr>
            <a:stCxn id="48" idx="0"/>
            <a:endCxn id="48" idx="0"/>
          </p:cNvCxnSpPr>
          <p:nvPr/>
        </p:nvCxnSpPr>
        <p:spPr>
          <a:xfrm>
            <a:off x="7123879" y="338873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BA2194E-1A04-403A-99FF-8CA289D354FA}"/>
              </a:ext>
            </a:extLst>
          </p:cNvPr>
          <p:cNvCxnSpPr>
            <a:cxnSpLocks/>
          </p:cNvCxnSpPr>
          <p:nvPr/>
        </p:nvCxnSpPr>
        <p:spPr>
          <a:xfrm>
            <a:off x="3168576" y="1859280"/>
            <a:ext cx="2724732" cy="0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1F45184-82ED-4C33-BE25-652102FFF555}"/>
              </a:ext>
            </a:extLst>
          </p:cNvPr>
          <p:cNvCxnSpPr>
            <a:cxnSpLocks/>
          </p:cNvCxnSpPr>
          <p:nvPr/>
        </p:nvCxnSpPr>
        <p:spPr>
          <a:xfrm flipH="1">
            <a:off x="5893308" y="1851660"/>
            <a:ext cx="6096" cy="1255850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476361E-B66A-4549-8CAC-07E079C796C8}"/>
              </a:ext>
            </a:extLst>
          </p:cNvPr>
          <p:cNvCxnSpPr>
            <a:cxnSpLocks/>
          </p:cNvCxnSpPr>
          <p:nvPr/>
        </p:nvCxnSpPr>
        <p:spPr>
          <a:xfrm flipV="1">
            <a:off x="5902646" y="3107510"/>
            <a:ext cx="3023056" cy="762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C1712BA-1F4B-43C0-9229-BE0FC7E1F67F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123879" y="3317428"/>
            <a:ext cx="0" cy="71309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33A43041-4D50-40D2-B476-8D482B118ADD}"/>
              </a:ext>
            </a:extLst>
          </p:cNvPr>
          <p:cNvSpPr/>
          <p:nvPr/>
        </p:nvSpPr>
        <p:spPr>
          <a:xfrm>
            <a:off x="8049856" y="3388737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id="{A7F41BCB-D74B-44CE-9253-38719E3BAEB2}"/>
              </a:ext>
            </a:extLst>
          </p:cNvPr>
          <p:cNvSpPr/>
          <p:nvPr/>
        </p:nvSpPr>
        <p:spPr>
          <a:xfrm>
            <a:off x="8858467" y="3379775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667EBEC-F5E9-4086-BC20-34CA42DE208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663879" y="2032000"/>
            <a:ext cx="15680" cy="783363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17111B4-1259-4D75-A8E3-E7237CB8F48C}"/>
              </a:ext>
            </a:extLst>
          </p:cNvPr>
          <p:cNvCxnSpPr>
            <a:cxnSpLocks/>
          </p:cNvCxnSpPr>
          <p:nvPr/>
        </p:nvCxnSpPr>
        <p:spPr>
          <a:xfrm>
            <a:off x="3660638" y="2030881"/>
            <a:ext cx="1990862" cy="1119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8BF8482-7A09-412C-8D46-DF0B0648FDDC}"/>
              </a:ext>
            </a:extLst>
          </p:cNvPr>
          <p:cNvCxnSpPr>
            <a:cxnSpLocks/>
          </p:cNvCxnSpPr>
          <p:nvPr/>
        </p:nvCxnSpPr>
        <p:spPr>
          <a:xfrm>
            <a:off x="5650568" y="2026878"/>
            <a:ext cx="649" cy="1178602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3C9DADC-C395-4725-A8C9-7952047B6714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8925703" y="3107510"/>
            <a:ext cx="0" cy="272265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D0D79D3-7815-4423-83E3-44973227FB4D}"/>
              </a:ext>
            </a:extLst>
          </p:cNvPr>
          <p:cNvCxnSpPr>
            <a:cxnSpLocks/>
          </p:cNvCxnSpPr>
          <p:nvPr/>
        </p:nvCxnSpPr>
        <p:spPr>
          <a:xfrm>
            <a:off x="5649202" y="3205480"/>
            <a:ext cx="2465307" cy="0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2CD8004-3525-493D-9461-AF09BD3FC638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8114509" y="3204945"/>
            <a:ext cx="2583" cy="183792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B725A8D-DD96-44F8-84E1-4AD52DE4600F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4132279" y="2180403"/>
            <a:ext cx="1" cy="632722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F5C3910-8458-4DF4-ABD9-E5BF181A0405}"/>
              </a:ext>
            </a:extLst>
          </p:cNvPr>
          <p:cNvCxnSpPr>
            <a:cxnSpLocks/>
          </p:cNvCxnSpPr>
          <p:nvPr/>
        </p:nvCxnSpPr>
        <p:spPr>
          <a:xfrm flipH="1">
            <a:off x="4132280" y="2180402"/>
            <a:ext cx="1351580" cy="0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E51DE4A-21E9-4972-9D56-364BED38E97B}"/>
              </a:ext>
            </a:extLst>
          </p:cNvPr>
          <p:cNvCxnSpPr>
            <a:cxnSpLocks/>
          </p:cNvCxnSpPr>
          <p:nvPr/>
        </p:nvCxnSpPr>
        <p:spPr>
          <a:xfrm flipV="1">
            <a:off x="5478955" y="2180401"/>
            <a:ext cx="0" cy="1126474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5EF3460-A4DE-492E-A64B-015C4A8CD9AD}"/>
              </a:ext>
            </a:extLst>
          </p:cNvPr>
          <p:cNvCxnSpPr>
            <a:cxnSpLocks/>
          </p:cNvCxnSpPr>
          <p:nvPr/>
        </p:nvCxnSpPr>
        <p:spPr>
          <a:xfrm flipH="1" flipV="1">
            <a:off x="5483860" y="3306875"/>
            <a:ext cx="1640020" cy="10554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925D7146-5ED3-41D5-9564-EB2F0F017B52}"/>
              </a:ext>
            </a:extLst>
          </p:cNvPr>
          <p:cNvSpPr/>
          <p:nvPr/>
        </p:nvSpPr>
        <p:spPr>
          <a:xfrm>
            <a:off x="6445175" y="4351877"/>
            <a:ext cx="3209365" cy="242047"/>
          </a:xfrm>
          <a:custGeom>
            <a:avLst/>
            <a:gdLst>
              <a:gd name="connsiteX0" fmla="*/ 286871 w 3209365"/>
              <a:gd name="connsiteY0" fmla="*/ 242047 h 242047"/>
              <a:gd name="connsiteX1" fmla="*/ 3209365 w 3209365"/>
              <a:gd name="connsiteY1" fmla="*/ 224118 h 242047"/>
              <a:gd name="connsiteX2" fmla="*/ 2796989 w 3209365"/>
              <a:gd name="connsiteY2" fmla="*/ 0 h 242047"/>
              <a:gd name="connsiteX3" fmla="*/ 0 w 3209365"/>
              <a:gd name="connsiteY3" fmla="*/ 44824 h 242047"/>
              <a:gd name="connsiteX4" fmla="*/ 286871 w 3209365"/>
              <a:gd name="connsiteY4" fmla="*/ 242047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9365" h="242047">
                <a:moveTo>
                  <a:pt x="286871" y="242047"/>
                </a:moveTo>
                <a:lnTo>
                  <a:pt x="3209365" y="224118"/>
                </a:lnTo>
                <a:lnTo>
                  <a:pt x="2796989" y="0"/>
                </a:lnTo>
                <a:lnTo>
                  <a:pt x="0" y="44824"/>
                </a:lnTo>
                <a:lnTo>
                  <a:pt x="286871" y="24204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id="{563A40F5-54AB-4A76-889D-EB6D2C5EE7C0}"/>
              </a:ext>
            </a:extLst>
          </p:cNvPr>
          <p:cNvSpPr/>
          <p:nvPr/>
        </p:nvSpPr>
        <p:spPr>
          <a:xfrm>
            <a:off x="3101340" y="4313614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lowchart: Connector 200">
            <a:extLst>
              <a:ext uri="{FF2B5EF4-FFF2-40B4-BE49-F238E27FC236}">
                <a16:creationId xmlns:a16="http://schemas.microsoft.com/office/drawing/2014/main" id="{D312DAA4-2263-4CCB-8FC9-22FBCCA0C7A4}"/>
              </a:ext>
            </a:extLst>
          </p:cNvPr>
          <p:cNvSpPr/>
          <p:nvPr/>
        </p:nvSpPr>
        <p:spPr>
          <a:xfrm>
            <a:off x="3612323" y="4313614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lowchart: Connector 201">
            <a:extLst>
              <a:ext uri="{FF2B5EF4-FFF2-40B4-BE49-F238E27FC236}">
                <a16:creationId xmlns:a16="http://schemas.microsoft.com/office/drawing/2014/main" id="{44802F13-4DF6-45A9-8F28-3759C613C8E9}"/>
              </a:ext>
            </a:extLst>
          </p:cNvPr>
          <p:cNvSpPr/>
          <p:nvPr/>
        </p:nvSpPr>
        <p:spPr>
          <a:xfrm>
            <a:off x="4065044" y="4313614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lowchart: Connector 202">
            <a:extLst>
              <a:ext uri="{FF2B5EF4-FFF2-40B4-BE49-F238E27FC236}">
                <a16:creationId xmlns:a16="http://schemas.microsoft.com/office/drawing/2014/main" id="{9FC49071-F3B3-47AD-B99A-F0532B592170}"/>
              </a:ext>
            </a:extLst>
          </p:cNvPr>
          <p:cNvSpPr/>
          <p:nvPr/>
        </p:nvSpPr>
        <p:spPr>
          <a:xfrm>
            <a:off x="7056642" y="4069186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lowchart: Connector 203">
            <a:extLst>
              <a:ext uri="{FF2B5EF4-FFF2-40B4-BE49-F238E27FC236}">
                <a16:creationId xmlns:a16="http://schemas.microsoft.com/office/drawing/2014/main" id="{F67C5363-12DA-4625-81E6-D4E50667CE23}"/>
              </a:ext>
            </a:extLst>
          </p:cNvPr>
          <p:cNvSpPr/>
          <p:nvPr/>
        </p:nvSpPr>
        <p:spPr>
          <a:xfrm>
            <a:off x="8049856" y="4064243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lowchart: Connector 204">
            <a:extLst>
              <a:ext uri="{FF2B5EF4-FFF2-40B4-BE49-F238E27FC236}">
                <a16:creationId xmlns:a16="http://schemas.microsoft.com/office/drawing/2014/main" id="{59D42644-C06E-4ABF-B591-784840635541}"/>
              </a:ext>
            </a:extLst>
          </p:cNvPr>
          <p:cNvSpPr/>
          <p:nvPr/>
        </p:nvSpPr>
        <p:spPr>
          <a:xfrm>
            <a:off x="8858466" y="4060162"/>
            <a:ext cx="134471" cy="11205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981CE37-CAA3-4708-B753-CF86CD14CA75}"/>
              </a:ext>
            </a:extLst>
          </p:cNvPr>
          <p:cNvCxnSpPr>
            <a:cxnSpLocks/>
            <a:endCxn id="202" idx="4"/>
          </p:cNvCxnSpPr>
          <p:nvPr/>
        </p:nvCxnSpPr>
        <p:spPr>
          <a:xfrm flipV="1">
            <a:off x="4132280" y="4425667"/>
            <a:ext cx="0" cy="166637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52F09CC-A52C-4136-8F7A-E60CCAFDADC2}"/>
              </a:ext>
            </a:extLst>
          </p:cNvPr>
          <p:cNvCxnSpPr>
            <a:cxnSpLocks/>
          </p:cNvCxnSpPr>
          <p:nvPr/>
        </p:nvCxnSpPr>
        <p:spPr>
          <a:xfrm flipH="1">
            <a:off x="4132280" y="4592304"/>
            <a:ext cx="1475587" cy="0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E670488-2DFE-4593-B20F-50113498B2AE}"/>
              </a:ext>
            </a:extLst>
          </p:cNvPr>
          <p:cNvCxnSpPr>
            <a:cxnSpLocks/>
          </p:cNvCxnSpPr>
          <p:nvPr/>
        </p:nvCxnSpPr>
        <p:spPr>
          <a:xfrm>
            <a:off x="5607867" y="4233982"/>
            <a:ext cx="1" cy="358322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8251D1C6-F4E3-4C83-9BFE-4FE4C82984F2}"/>
              </a:ext>
            </a:extLst>
          </p:cNvPr>
          <p:cNvCxnSpPr>
            <a:cxnSpLocks/>
          </p:cNvCxnSpPr>
          <p:nvPr/>
        </p:nvCxnSpPr>
        <p:spPr>
          <a:xfrm flipH="1">
            <a:off x="5607868" y="4228388"/>
            <a:ext cx="1516010" cy="13140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9CAC6FE5-4035-469D-B5C0-075E5BD104D3}"/>
              </a:ext>
            </a:extLst>
          </p:cNvPr>
          <p:cNvCxnSpPr>
            <a:cxnSpLocks/>
            <a:stCxn id="203" idx="4"/>
          </p:cNvCxnSpPr>
          <p:nvPr/>
        </p:nvCxnSpPr>
        <p:spPr>
          <a:xfrm>
            <a:off x="7123878" y="4181239"/>
            <a:ext cx="0" cy="52743"/>
          </a:xfrm>
          <a:prstGeom prst="line">
            <a:avLst/>
          </a:prstGeom>
          <a:ln w="19050" cmpd="dbl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DD11D73-9928-4D02-A682-FF459631B83E}"/>
              </a:ext>
            </a:extLst>
          </p:cNvPr>
          <p:cNvCxnSpPr>
            <a:cxnSpLocks/>
            <a:endCxn id="201" idx="4"/>
          </p:cNvCxnSpPr>
          <p:nvPr/>
        </p:nvCxnSpPr>
        <p:spPr>
          <a:xfrm flipV="1">
            <a:off x="3679559" y="4425667"/>
            <a:ext cx="0" cy="283493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7D506A2-B237-4AB6-8D1F-26B8B11E783E}"/>
              </a:ext>
            </a:extLst>
          </p:cNvPr>
          <p:cNvCxnSpPr>
            <a:cxnSpLocks/>
          </p:cNvCxnSpPr>
          <p:nvPr/>
        </p:nvCxnSpPr>
        <p:spPr>
          <a:xfrm flipH="1">
            <a:off x="3679559" y="4709160"/>
            <a:ext cx="2111771" cy="0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00A75E11-6CB2-4920-A7BB-2B1F67C3256B}"/>
              </a:ext>
            </a:extLst>
          </p:cNvPr>
          <p:cNvCxnSpPr>
            <a:cxnSpLocks/>
          </p:cNvCxnSpPr>
          <p:nvPr/>
        </p:nvCxnSpPr>
        <p:spPr>
          <a:xfrm>
            <a:off x="5783512" y="4288677"/>
            <a:ext cx="7818" cy="420483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E14FF144-E3AB-4339-AA87-DD7EA5B843D7}"/>
              </a:ext>
            </a:extLst>
          </p:cNvPr>
          <p:cNvCxnSpPr>
            <a:cxnSpLocks/>
          </p:cNvCxnSpPr>
          <p:nvPr/>
        </p:nvCxnSpPr>
        <p:spPr>
          <a:xfrm flipH="1">
            <a:off x="5783512" y="4264053"/>
            <a:ext cx="2333579" cy="26761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20113D51-8D9A-41BA-B606-C6FDBF26DFCE}"/>
              </a:ext>
            </a:extLst>
          </p:cNvPr>
          <p:cNvCxnSpPr>
            <a:cxnSpLocks/>
            <a:endCxn id="204" idx="4"/>
          </p:cNvCxnSpPr>
          <p:nvPr/>
        </p:nvCxnSpPr>
        <p:spPr>
          <a:xfrm flipV="1">
            <a:off x="8117092" y="4176296"/>
            <a:ext cx="0" cy="94886"/>
          </a:xfrm>
          <a:prstGeom prst="line">
            <a:avLst/>
          </a:prstGeom>
          <a:ln w="19050" cmpd="dbl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CB8CEDF7-A796-4F09-A586-0CB58C0DBD79}"/>
              </a:ext>
            </a:extLst>
          </p:cNvPr>
          <p:cNvCxnSpPr>
            <a:cxnSpLocks/>
            <a:stCxn id="200" idx="4"/>
          </p:cNvCxnSpPr>
          <p:nvPr/>
        </p:nvCxnSpPr>
        <p:spPr>
          <a:xfrm>
            <a:off x="3168576" y="4425667"/>
            <a:ext cx="0" cy="470183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2C88AFD2-2E92-48A2-AF3C-89D68BF1260D}"/>
              </a:ext>
            </a:extLst>
          </p:cNvPr>
          <p:cNvCxnSpPr>
            <a:cxnSpLocks/>
          </p:cNvCxnSpPr>
          <p:nvPr/>
        </p:nvCxnSpPr>
        <p:spPr>
          <a:xfrm>
            <a:off x="3168575" y="4895850"/>
            <a:ext cx="2734071" cy="0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BFA1131C-D921-4895-839E-89F7B4169A00}"/>
              </a:ext>
            </a:extLst>
          </p:cNvPr>
          <p:cNvCxnSpPr>
            <a:cxnSpLocks/>
          </p:cNvCxnSpPr>
          <p:nvPr/>
        </p:nvCxnSpPr>
        <p:spPr>
          <a:xfrm>
            <a:off x="5893308" y="4351877"/>
            <a:ext cx="0" cy="543973"/>
          </a:xfrm>
          <a:prstGeom prst="line">
            <a:avLst/>
          </a:prstGeom>
          <a:ln w="19050" cmpd="dbl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B0A8B1D7-571E-47DB-BEFE-44E0E71ECB9A}"/>
              </a:ext>
            </a:extLst>
          </p:cNvPr>
          <p:cNvCxnSpPr>
            <a:cxnSpLocks/>
          </p:cNvCxnSpPr>
          <p:nvPr/>
        </p:nvCxnSpPr>
        <p:spPr>
          <a:xfrm flipV="1">
            <a:off x="5893308" y="4316796"/>
            <a:ext cx="3032393" cy="37200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F9155A7D-9621-406D-8C4A-6016B4F0C8B5}"/>
              </a:ext>
            </a:extLst>
          </p:cNvPr>
          <p:cNvCxnSpPr>
            <a:cxnSpLocks/>
          </p:cNvCxnSpPr>
          <p:nvPr/>
        </p:nvCxnSpPr>
        <p:spPr>
          <a:xfrm>
            <a:off x="5893308" y="4373755"/>
            <a:ext cx="0" cy="522095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A9951832-E9B7-480D-93E2-E69D748F9033}"/>
              </a:ext>
            </a:extLst>
          </p:cNvPr>
          <p:cNvCxnSpPr>
            <a:cxnSpLocks/>
            <a:stCxn id="205" idx="4"/>
          </p:cNvCxnSpPr>
          <p:nvPr/>
        </p:nvCxnSpPr>
        <p:spPr>
          <a:xfrm flipH="1">
            <a:off x="8924361" y="4172215"/>
            <a:ext cx="1341" cy="156162"/>
          </a:xfrm>
          <a:prstGeom prst="line">
            <a:avLst/>
          </a:prstGeom>
          <a:ln w="19050" cmpd="dbl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3" name="Arrow: Right 272">
            <a:extLst>
              <a:ext uri="{FF2B5EF4-FFF2-40B4-BE49-F238E27FC236}">
                <a16:creationId xmlns:a16="http://schemas.microsoft.com/office/drawing/2014/main" id="{5B40B8B4-1BA0-4643-A750-8E8B239EA417}"/>
              </a:ext>
            </a:extLst>
          </p:cNvPr>
          <p:cNvSpPr/>
          <p:nvPr/>
        </p:nvSpPr>
        <p:spPr>
          <a:xfrm rot="16200000">
            <a:off x="3091734" y="2815317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74" name="Arrow: Right 273">
            <a:extLst>
              <a:ext uri="{FF2B5EF4-FFF2-40B4-BE49-F238E27FC236}">
                <a16:creationId xmlns:a16="http://schemas.microsoft.com/office/drawing/2014/main" id="{B1501E35-2D03-4624-BF72-2643AB59AD1F}"/>
              </a:ext>
            </a:extLst>
          </p:cNvPr>
          <p:cNvSpPr/>
          <p:nvPr/>
        </p:nvSpPr>
        <p:spPr>
          <a:xfrm rot="16200000">
            <a:off x="3091734" y="1823869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Arrow: Right 274">
            <a:extLst>
              <a:ext uri="{FF2B5EF4-FFF2-40B4-BE49-F238E27FC236}">
                <a16:creationId xmlns:a16="http://schemas.microsoft.com/office/drawing/2014/main" id="{ACD967A0-C913-48BD-9FB6-9CDB084144F5}"/>
              </a:ext>
            </a:extLst>
          </p:cNvPr>
          <p:cNvSpPr/>
          <p:nvPr/>
        </p:nvSpPr>
        <p:spPr>
          <a:xfrm rot="16200000">
            <a:off x="4056259" y="2845807"/>
            <a:ext cx="148900" cy="46689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6" name="Arrow: Right 275">
            <a:extLst>
              <a:ext uri="{FF2B5EF4-FFF2-40B4-BE49-F238E27FC236}">
                <a16:creationId xmlns:a16="http://schemas.microsoft.com/office/drawing/2014/main" id="{EE552F21-5CB7-44BE-8F9C-D6FE30D89629}"/>
              </a:ext>
            </a:extLst>
          </p:cNvPr>
          <p:cNvSpPr/>
          <p:nvPr/>
        </p:nvSpPr>
        <p:spPr>
          <a:xfrm>
            <a:off x="5828196" y="1829054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7" name="Arrow: Right 276">
            <a:extLst>
              <a:ext uri="{FF2B5EF4-FFF2-40B4-BE49-F238E27FC236}">
                <a16:creationId xmlns:a16="http://schemas.microsoft.com/office/drawing/2014/main" id="{212EA084-4540-457E-9D3B-B2DF22C74041}"/>
              </a:ext>
            </a:extLst>
          </p:cNvPr>
          <p:cNvSpPr/>
          <p:nvPr/>
        </p:nvSpPr>
        <p:spPr>
          <a:xfrm rot="5236524">
            <a:off x="5828195" y="1850910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Arrow: Right 277">
            <a:extLst>
              <a:ext uri="{FF2B5EF4-FFF2-40B4-BE49-F238E27FC236}">
                <a16:creationId xmlns:a16="http://schemas.microsoft.com/office/drawing/2014/main" id="{B6D15E6C-E0AF-4F90-9F5D-CA41DB446DD1}"/>
              </a:ext>
            </a:extLst>
          </p:cNvPr>
          <p:cNvSpPr/>
          <p:nvPr/>
        </p:nvSpPr>
        <p:spPr>
          <a:xfrm>
            <a:off x="5828195" y="3078080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Arrow: Right 278">
            <a:extLst>
              <a:ext uri="{FF2B5EF4-FFF2-40B4-BE49-F238E27FC236}">
                <a16:creationId xmlns:a16="http://schemas.microsoft.com/office/drawing/2014/main" id="{918F164C-1F4E-44DF-A508-8DC2287F4A79}"/>
              </a:ext>
            </a:extLst>
          </p:cNvPr>
          <p:cNvSpPr/>
          <p:nvPr/>
        </p:nvSpPr>
        <p:spPr>
          <a:xfrm rot="5239918">
            <a:off x="8849911" y="3082410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Arrow: Right 187">
            <a:extLst>
              <a:ext uri="{FF2B5EF4-FFF2-40B4-BE49-F238E27FC236}">
                <a16:creationId xmlns:a16="http://schemas.microsoft.com/office/drawing/2014/main" id="{73E01D91-F784-4A8E-82DF-B635A5A2FBE0}"/>
              </a:ext>
            </a:extLst>
          </p:cNvPr>
          <p:cNvSpPr/>
          <p:nvPr/>
        </p:nvSpPr>
        <p:spPr>
          <a:xfrm rot="16200000">
            <a:off x="3603768" y="2822358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Arrow: Right 188">
            <a:extLst>
              <a:ext uri="{FF2B5EF4-FFF2-40B4-BE49-F238E27FC236}">
                <a16:creationId xmlns:a16="http://schemas.microsoft.com/office/drawing/2014/main" id="{ED617DDE-AC0F-41D1-B9A5-098F8774052F}"/>
              </a:ext>
            </a:extLst>
          </p:cNvPr>
          <p:cNvSpPr/>
          <p:nvPr/>
        </p:nvSpPr>
        <p:spPr>
          <a:xfrm rot="16200000">
            <a:off x="3583189" y="2017731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Arrow: Right 189">
            <a:extLst>
              <a:ext uri="{FF2B5EF4-FFF2-40B4-BE49-F238E27FC236}">
                <a16:creationId xmlns:a16="http://schemas.microsoft.com/office/drawing/2014/main" id="{4D82027D-7E40-4B5C-9B69-EF0FFAA0BA35}"/>
              </a:ext>
            </a:extLst>
          </p:cNvPr>
          <p:cNvSpPr/>
          <p:nvPr/>
        </p:nvSpPr>
        <p:spPr>
          <a:xfrm rot="16200000">
            <a:off x="4054279" y="2177886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Arrow: Right 190">
            <a:extLst>
              <a:ext uri="{FF2B5EF4-FFF2-40B4-BE49-F238E27FC236}">
                <a16:creationId xmlns:a16="http://schemas.microsoft.com/office/drawing/2014/main" id="{B1A9D23A-807A-40F1-94F8-479FCD09B831}"/>
              </a:ext>
            </a:extLst>
          </p:cNvPr>
          <p:cNvSpPr/>
          <p:nvPr/>
        </p:nvSpPr>
        <p:spPr>
          <a:xfrm>
            <a:off x="5577051" y="2003532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Arrow: Right 191">
            <a:extLst>
              <a:ext uri="{FF2B5EF4-FFF2-40B4-BE49-F238E27FC236}">
                <a16:creationId xmlns:a16="http://schemas.microsoft.com/office/drawing/2014/main" id="{3D1DB5C7-7E27-4C6B-8C20-0DDD2F29946D}"/>
              </a:ext>
            </a:extLst>
          </p:cNvPr>
          <p:cNvSpPr/>
          <p:nvPr/>
        </p:nvSpPr>
        <p:spPr>
          <a:xfrm>
            <a:off x="5403572" y="2148366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Arrow: Right 192">
            <a:extLst>
              <a:ext uri="{FF2B5EF4-FFF2-40B4-BE49-F238E27FC236}">
                <a16:creationId xmlns:a16="http://schemas.microsoft.com/office/drawing/2014/main" id="{A50C5149-1344-41E0-A1A9-EDB779B43D2A}"/>
              </a:ext>
            </a:extLst>
          </p:cNvPr>
          <p:cNvSpPr/>
          <p:nvPr/>
        </p:nvSpPr>
        <p:spPr>
          <a:xfrm rot="5400000">
            <a:off x="5580049" y="1993624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Arrow: Right 193">
            <a:extLst>
              <a:ext uri="{FF2B5EF4-FFF2-40B4-BE49-F238E27FC236}">
                <a16:creationId xmlns:a16="http://schemas.microsoft.com/office/drawing/2014/main" id="{F6986FA4-AB56-423B-88F2-B20825CC2871}"/>
              </a:ext>
            </a:extLst>
          </p:cNvPr>
          <p:cNvSpPr/>
          <p:nvPr/>
        </p:nvSpPr>
        <p:spPr>
          <a:xfrm rot="5400000">
            <a:off x="5402169" y="2163227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Arrow: Right 194">
            <a:extLst>
              <a:ext uri="{FF2B5EF4-FFF2-40B4-BE49-F238E27FC236}">
                <a16:creationId xmlns:a16="http://schemas.microsoft.com/office/drawing/2014/main" id="{2D969422-F56B-48F5-9464-5128E00245D8}"/>
              </a:ext>
            </a:extLst>
          </p:cNvPr>
          <p:cNvSpPr/>
          <p:nvPr/>
        </p:nvSpPr>
        <p:spPr>
          <a:xfrm>
            <a:off x="5574752" y="3169535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Arrow: Right 195">
            <a:extLst>
              <a:ext uri="{FF2B5EF4-FFF2-40B4-BE49-F238E27FC236}">
                <a16:creationId xmlns:a16="http://schemas.microsoft.com/office/drawing/2014/main" id="{5C7116EB-882E-4597-BC45-CBDF27973EEB}"/>
              </a:ext>
            </a:extLst>
          </p:cNvPr>
          <p:cNvSpPr/>
          <p:nvPr/>
        </p:nvSpPr>
        <p:spPr>
          <a:xfrm>
            <a:off x="5403572" y="3271465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Arrow: Right 196">
            <a:extLst>
              <a:ext uri="{FF2B5EF4-FFF2-40B4-BE49-F238E27FC236}">
                <a16:creationId xmlns:a16="http://schemas.microsoft.com/office/drawing/2014/main" id="{6ACD415A-21A9-4E90-A859-10ECE6290C41}"/>
              </a:ext>
            </a:extLst>
          </p:cNvPr>
          <p:cNvSpPr/>
          <p:nvPr/>
        </p:nvSpPr>
        <p:spPr>
          <a:xfrm rot="5400000">
            <a:off x="8036128" y="3169689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Arrow: Right 197">
            <a:extLst>
              <a:ext uri="{FF2B5EF4-FFF2-40B4-BE49-F238E27FC236}">
                <a16:creationId xmlns:a16="http://schemas.microsoft.com/office/drawing/2014/main" id="{11E9457E-76F3-4F67-A702-596621DA1A97}"/>
              </a:ext>
            </a:extLst>
          </p:cNvPr>
          <p:cNvSpPr/>
          <p:nvPr/>
        </p:nvSpPr>
        <p:spPr>
          <a:xfrm rot="5400000">
            <a:off x="7048729" y="3262288"/>
            <a:ext cx="148900" cy="70820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92FC399-5DD1-44C2-8962-A1552E6C777F}"/>
              </a:ext>
            </a:extLst>
          </p:cNvPr>
          <p:cNvSpPr txBox="1"/>
          <p:nvPr/>
        </p:nvSpPr>
        <p:spPr>
          <a:xfrm>
            <a:off x="2784749" y="3390176"/>
            <a:ext cx="1771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MICRO CONTROLLER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DFB9BC-C135-4A9B-AD63-6AC43448B6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692650"/>
            <a:ext cx="11029950" cy="566738"/>
          </a:xfrm>
        </p:spPr>
        <p:txBody>
          <a:bodyPr>
            <a:normAutofit/>
          </a:bodyPr>
          <a:lstStyle/>
          <a:p>
            <a:pPr algn="ctr"/>
            <a:r>
              <a:rPr lang="en-IN" sz="1800" b="1" dirty="0">
                <a:solidFill>
                  <a:schemeClr val="tx1"/>
                </a:solidFill>
              </a:rPr>
              <a:t>                                                                                pad</a:t>
            </a:r>
          </a:p>
        </p:txBody>
      </p:sp>
    </p:spTree>
    <p:extLst>
      <p:ext uri="{BB962C8B-B14F-4D97-AF65-F5344CB8AC3E}">
        <p14:creationId xmlns:p14="http://schemas.microsoft.com/office/powerpoint/2010/main" val="313511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-4.81481E-6 L -0.00052 0.3178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8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</p:bldLst>
  </p:timing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243C"/>
      </a:dk2>
      <a:lt2>
        <a:srgbClr val="E2E8E8"/>
      </a:lt2>
      <a:accent1>
        <a:srgbClr val="C34D4D"/>
      </a:accent1>
      <a:accent2>
        <a:srgbClr val="B13B6C"/>
      </a:accent2>
      <a:accent3>
        <a:srgbClr val="C34DB0"/>
      </a:accent3>
      <a:accent4>
        <a:srgbClr val="943BB1"/>
      </a:accent4>
      <a:accent5>
        <a:srgbClr val="744DC3"/>
      </a:accent5>
      <a:accent6>
        <a:srgbClr val="4851B6"/>
      </a:accent6>
      <a:hlink>
        <a:srgbClr val="945FC9"/>
      </a:hlink>
      <a:folHlink>
        <a:srgbClr val="7F7F7F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587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Adobe Devanagari</vt:lpstr>
      <vt:lpstr>Aharoni</vt:lpstr>
      <vt:lpstr>Gill Sans MT</vt:lpstr>
      <vt:lpstr>Wingdings</vt:lpstr>
      <vt:lpstr>Wingdings 2</vt:lpstr>
      <vt:lpstr>DividendVTI</vt:lpstr>
      <vt:lpstr>EEZE FLOW</vt:lpstr>
      <vt:lpstr>TEAM DETAILS</vt:lpstr>
      <vt:lpstr>PROBLEM STATEMENT</vt:lpstr>
      <vt:lpstr>Proposed solution</vt:lpstr>
      <vt:lpstr>THE SMART PAD</vt:lpstr>
      <vt:lpstr>THE CONTROL DEVICE</vt:lpstr>
      <vt:lpstr>THE APP AND THE WEBSITE</vt:lpstr>
      <vt:lpstr>                                                                                pad</vt:lpstr>
      <vt:lpstr>                                                                                pad</vt:lpstr>
      <vt:lpstr>                                                                                pad</vt:lpstr>
      <vt:lpstr>PowerPoint Presentation</vt:lpstr>
      <vt:lpstr>APPROACH</vt:lpstr>
      <vt:lpstr>TARGET AUDIENCE</vt:lpstr>
      <vt:lpstr>In the last 20 Hours?</vt:lpstr>
      <vt:lpstr>FUTURE WORK PLAN AND TIMELINE</vt:lpstr>
      <vt:lpstr>SUPPORT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EEZE FLOW</dc:title>
  <dc:creator>DON C JOHN</dc:creator>
  <cp:lastModifiedBy>DON C JOHN</cp:lastModifiedBy>
  <cp:revision>56</cp:revision>
  <dcterms:created xsi:type="dcterms:W3CDTF">2019-11-05T06:11:28Z</dcterms:created>
  <dcterms:modified xsi:type="dcterms:W3CDTF">2020-12-06T17:59:49Z</dcterms:modified>
</cp:coreProperties>
</file>