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94660"/>
  </p:normalViewPr>
  <p:slideViewPr>
    <p:cSldViewPr snapToGrid="0">
      <p:cViewPr>
        <p:scale>
          <a:sx n="300" d="100"/>
          <a:sy n="300" d="100"/>
        </p:scale>
        <p:origin x="-6317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3A9C-2DF2-4FCF-87E1-BBAE79B7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CBDE9-7827-4ACA-B36D-BE427909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2D1-A771-409E-94FE-AC468573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BD29-ADCD-4D9E-A730-9F986DE6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562-893C-4CE4-B1AE-50F538EE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1D4C-9010-48C2-872D-DD67CAFB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C7654-3041-4640-87DA-1384DA49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F0E9-C877-46D7-832F-B68AE89D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6AD4-E62F-45EA-822C-270C4D8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74D-98A0-4D8C-A8BD-D1D2D879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FB6A3-5366-4473-BC97-84420E66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DBE8-2F43-40CB-8768-53977988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A2CF-2C4D-4828-B944-5C36E34E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FAD7-8ACB-45B6-9113-12FC475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593B-AE84-47D4-A72E-9DFC2B09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7473-AB35-45FC-B56E-C51C3D51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CBDB-88F0-44CB-9223-59B43287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1A9D-9603-4094-BF6D-350FCDFA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9FBE-7E20-414A-8425-D4D424DF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008B-F9D5-4139-BFBB-6BC7DAAE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BFEC-5DFC-4E3B-AD9B-9E4A9EB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D708-F7B7-4EB6-89D4-41F75BF3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4EDE-8654-4BE2-8846-39909F06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4669-176B-4144-A3E9-00DBEECE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F36C-639A-4F2F-8391-613196C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EB38-998A-40A4-B5A3-90AF2427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0721-123D-4481-84F3-C4238EDC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DD62D-6A55-4F07-B18D-E4FCFA7B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34C7-E08B-4F36-A041-76DF2D7D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21138-72CB-48EF-81E3-32A65C29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C46C-D1EB-4AD8-BC7A-EA73DE3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B8B9-E205-4429-B77C-81335599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7E74-D570-4177-8509-6821AF8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68459-FC49-4149-92FA-55870F89C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1C90-3F09-491D-8E49-193BD4D0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D1B18-8BFF-485F-8F09-DB8613D75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887D4-0464-4F81-B06B-83D8826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0910-DB07-492F-A1B5-D631D215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54F2-38E6-4E4E-A1F3-D9EBC103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4277-46A9-47E8-9B25-CC756D4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02A46-A660-402F-BCB9-ADD50D29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0B06C-357D-4C34-8E91-DC1C735E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B5974-D4BB-418E-B925-1CDAE312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08E18-17DA-432E-8DD5-BD8D53F0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CFB4-40B3-4A53-A68D-51AAB76C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75C82-E2DD-4E39-ACEC-0935274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6E6B-C271-48BA-B93B-D27D6ECD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D828-BA81-417E-BCD9-97C0B78D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56C4-44F9-4FB9-BEB9-45F38F9E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C1B5-C3E5-42C2-99A4-F2A1BCC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FC8A-8A52-452E-A494-62D3C178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1782-7F37-4E6B-9CFF-E6D9A73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7647-BB75-4C77-991A-60790630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0D45F-45A3-41E3-97B1-13C986DC5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64AB-8436-4EC4-AAA7-71C09D14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5DC7-DAD5-42FD-956A-07C62EA6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25A1-09BD-40BE-9F3E-C82DFFF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613E-D0B3-4B4B-A859-E2A3B3CB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61D0C-10E1-4BC8-AA89-3141EF21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C540-E19E-4DF9-9D4C-B9B3721C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20F1-C9DA-481A-897B-20A62DD4E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534-5DA4-4E09-BBC0-B56B6999DD0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D158-BC84-4DDD-A970-08C9D2A53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82E4-7DB8-4D33-8CB4-CE57FA589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C0C6-B13E-48F4-A382-F86AE6BE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41FC62-05A6-48AA-8EE8-D90E50A9C486}"/>
              </a:ext>
            </a:extLst>
          </p:cNvPr>
          <p:cNvSpPr/>
          <p:nvPr/>
        </p:nvSpPr>
        <p:spPr>
          <a:xfrm>
            <a:off x="5629835" y="1550320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650E-B205-48B1-93B7-7FCCF2236F2C}"/>
              </a:ext>
            </a:extLst>
          </p:cNvPr>
          <p:cNvSpPr/>
          <p:nvPr/>
        </p:nvSpPr>
        <p:spPr>
          <a:xfrm>
            <a:off x="5629835" y="2093256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6B3882-B705-4855-A0ED-66883A555CAF}"/>
              </a:ext>
            </a:extLst>
          </p:cNvPr>
          <p:cNvSpPr/>
          <p:nvPr/>
        </p:nvSpPr>
        <p:spPr>
          <a:xfrm>
            <a:off x="5671070" y="260044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BE01B04-4A2B-476D-A3F8-AEA87742B7B1}"/>
              </a:ext>
            </a:extLst>
          </p:cNvPr>
          <p:cNvSpPr/>
          <p:nvPr/>
        </p:nvSpPr>
        <p:spPr>
          <a:xfrm>
            <a:off x="2008095" y="1532964"/>
            <a:ext cx="1694330" cy="1492622"/>
          </a:xfrm>
          <a:custGeom>
            <a:avLst/>
            <a:gdLst>
              <a:gd name="connsiteX0" fmla="*/ 0 w 1694330"/>
              <a:gd name="connsiteY0" fmla="*/ 112053 h 1492622"/>
              <a:gd name="connsiteX1" fmla="*/ 345135 w 1694330"/>
              <a:gd name="connsiteY1" fmla="*/ 112053 h 1492622"/>
              <a:gd name="connsiteX2" fmla="*/ 345141 w 1694330"/>
              <a:gd name="connsiteY2" fmla="*/ 112054 h 1492622"/>
              <a:gd name="connsiteX3" fmla="*/ 345147 w 1694330"/>
              <a:gd name="connsiteY3" fmla="*/ 112053 h 1492622"/>
              <a:gd name="connsiteX4" fmla="*/ 1694330 w 1694330"/>
              <a:gd name="connsiteY4" fmla="*/ 112053 h 1492622"/>
              <a:gd name="connsiteX5" fmla="*/ 1694330 w 1694330"/>
              <a:gd name="connsiteY5" fmla="*/ 1492622 h 1492622"/>
              <a:gd name="connsiteX6" fmla="*/ 0 w 1694330"/>
              <a:gd name="connsiteY6" fmla="*/ 1492622 h 1492622"/>
              <a:gd name="connsiteX7" fmla="*/ 345141 w 1694330"/>
              <a:gd name="connsiteY7" fmla="*/ 0 h 1492622"/>
              <a:gd name="connsiteX8" fmla="*/ 412377 w 1694330"/>
              <a:gd name="connsiteY8" fmla="*/ 56027 h 1492622"/>
              <a:gd name="connsiteX9" fmla="*/ 371312 w 1694330"/>
              <a:gd name="connsiteY9" fmla="*/ 107651 h 1492622"/>
              <a:gd name="connsiteX10" fmla="*/ 345147 w 1694330"/>
              <a:gd name="connsiteY10" fmla="*/ 112053 h 1492622"/>
              <a:gd name="connsiteX11" fmla="*/ 345135 w 1694330"/>
              <a:gd name="connsiteY11" fmla="*/ 112053 h 1492622"/>
              <a:gd name="connsiteX12" fmla="*/ 318970 w 1694330"/>
              <a:gd name="connsiteY12" fmla="*/ 107651 h 1492622"/>
              <a:gd name="connsiteX13" fmla="*/ 277905 w 1694330"/>
              <a:gd name="connsiteY13" fmla="*/ 56027 h 1492622"/>
              <a:gd name="connsiteX14" fmla="*/ 345141 w 1694330"/>
              <a:gd name="connsiteY14" fmla="*/ 0 h 149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30" h="1492622">
                <a:moveTo>
                  <a:pt x="0" y="112053"/>
                </a:moveTo>
                <a:lnTo>
                  <a:pt x="345135" y="112053"/>
                </a:lnTo>
                <a:lnTo>
                  <a:pt x="345141" y="112054"/>
                </a:lnTo>
                <a:lnTo>
                  <a:pt x="345147" y="112053"/>
                </a:lnTo>
                <a:lnTo>
                  <a:pt x="1694330" y="112053"/>
                </a:lnTo>
                <a:lnTo>
                  <a:pt x="1694330" y="1492622"/>
                </a:lnTo>
                <a:lnTo>
                  <a:pt x="0" y="1492622"/>
                </a:lnTo>
                <a:close/>
                <a:moveTo>
                  <a:pt x="345141" y="0"/>
                </a:moveTo>
                <a:cubicBezTo>
                  <a:pt x="382274" y="0"/>
                  <a:pt x="412377" y="25084"/>
                  <a:pt x="412377" y="56027"/>
                </a:cubicBezTo>
                <a:cubicBezTo>
                  <a:pt x="412377" y="79234"/>
                  <a:pt x="395444" y="99146"/>
                  <a:pt x="371312" y="107651"/>
                </a:cubicBezTo>
                <a:lnTo>
                  <a:pt x="345147" y="112053"/>
                </a:lnTo>
                <a:lnTo>
                  <a:pt x="345135" y="112053"/>
                </a:lnTo>
                <a:lnTo>
                  <a:pt x="318970" y="107651"/>
                </a:lnTo>
                <a:cubicBezTo>
                  <a:pt x="294838" y="99146"/>
                  <a:pt x="277905" y="79234"/>
                  <a:pt x="277905" y="56027"/>
                </a:cubicBezTo>
                <a:cubicBezTo>
                  <a:pt x="277905" y="25084"/>
                  <a:pt x="308008" y="0"/>
                  <a:pt x="34514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618040-9460-4B99-92E2-B7461BB98770}"/>
              </a:ext>
            </a:extLst>
          </p:cNvPr>
          <p:cNvCxnSpPr/>
          <p:nvPr/>
        </p:nvCxnSpPr>
        <p:spPr>
          <a:xfrm rot="5400000" flipH="1" flipV="1">
            <a:off x="6297708" y="2209799"/>
            <a:ext cx="89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0D4AE8E-2FBA-42B5-879E-3A17CD0C3330}"/>
              </a:ext>
            </a:extLst>
          </p:cNvPr>
          <p:cNvSpPr/>
          <p:nvPr/>
        </p:nvSpPr>
        <p:spPr>
          <a:xfrm>
            <a:off x="2796983" y="153520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92515D0-5EC1-4B2E-8BC4-9706FAF5176E}"/>
              </a:ext>
            </a:extLst>
          </p:cNvPr>
          <p:cNvSpPr/>
          <p:nvPr/>
        </p:nvSpPr>
        <p:spPr>
          <a:xfrm>
            <a:off x="3249704" y="153296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E0563EF-59D9-492E-9D2F-EF4E934C85F9}"/>
              </a:ext>
            </a:extLst>
          </p:cNvPr>
          <p:cNvSpPr/>
          <p:nvPr/>
        </p:nvSpPr>
        <p:spPr>
          <a:xfrm>
            <a:off x="6241303" y="210857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672838-2F5D-425E-93E7-04E6C2419392}"/>
              </a:ext>
            </a:extLst>
          </p:cNvPr>
          <p:cNvCxnSpPr>
            <a:cxnSpLocks/>
            <a:endCxn id="72" idx="7"/>
          </p:cNvCxnSpPr>
          <p:nvPr/>
        </p:nvCxnSpPr>
        <p:spPr>
          <a:xfrm>
            <a:off x="2353236" y="579120"/>
            <a:ext cx="0" cy="953844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3E79F8-EF95-4847-A973-387A997FE6C2}"/>
              </a:ext>
            </a:extLst>
          </p:cNvPr>
          <p:cNvCxnSpPr>
            <a:stCxn id="48" idx="0"/>
            <a:endCxn id="48" idx="0"/>
          </p:cNvCxnSpPr>
          <p:nvPr/>
        </p:nvCxnSpPr>
        <p:spPr>
          <a:xfrm>
            <a:off x="6308539" y="21085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A2194E-1A04-403A-99FF-8CA289D354FA}"/>
              </a:ext>
            </a:extLst>
          </p:cNvPr>
          <p:cNvCxnSpPr>
            <a:cxnSpLocks/>
          </p:cNvCxnSpPr>
          <p:nvPr/>
        </p:nvCxnSpPr>
        <p:spPr>
          <a:xfrm>
            <a:off x="2353236" y="579120"/>
            <a:ext cx="2724732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45184-82ED-4C33-BE25-652102FFF555}"/>
              </a:ext>
            </a:extLst>
          </p:cNvPr>
          <p:cNvCxnSpPr>
            <a:cxnSpLocks/>
          </p:cNvCxnSpPr>
          <p:nvPr/>
        </p:nvCxnSpPr>
        <p:spPr>
          <a:xfrm flipH="1">
            <a:off x="5077968" y="571500"/>
            <a:ext cx="6096" cy="125585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76361E-B66A-4549-8CAC-07E079C796C8}"/>
              </a:ext>
            </a:extLst>
          </p:cNvPr>
          <p:cNvCxnSpPr>
            <a:cxnSpLocks/>
          </p:cNvCxnSpPr>
          <p:nvPr/>
        </p:nvCxnSpPr>
        <p:spPr>
          <a:xfrm flipV="1">
            <a:off x="5087306" y="1827350"/>
            <a:ext cx="3023056" cy="7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712BA-1F4B-43C0-9229-BE0FC7E1F67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308539" y="2037268"/>
            <a:ext cx="0" cy="71309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A43041-4D50-40D2-B476-8D482B118ADD}"/>
              </a:ext>
            </a:extLst>
          </p:cNvPr>
          <p:cNvSpPr/>
          <p:nvPr/>
        </p:nvSpPr>
        <p:spPr>
          <a:xfrm>
            <a:off x="7234516" y="210857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A7F41BCB-D74B-44CE-9253-38719E3BAEB2}"/>
              </a:ext>
            </a:extLst>
          </p:cNvPr>
          <p:cNvSpPr/>
          <p:nvPr/>
        </p:nvSpPr>
        <p:spPr>
          <a:xfrm>
            <a:off x="8043127" y="209961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667EBEC-F5E9-4086-BC20-34CA42DE20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848539" y="751840"/>
            <a:ext cx="15680" cy="78336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7111B4-1259-4D75-A8E3-E7237CB8F48C}"/>
              </a:ext>
            </a:extLst>
          </p:cNvPr>
          <p:cNvCxnSpPr>
            <a:cxnSpLocks/>
          </p:cNvCxnSpPr>
          <p:nvPr/>
        </p:nvCxnSpPr>
        <p:spPr>
          <a:xfrm>
            <a:off x="2845298" y="750721"/>
            <a:ext cx="1990862" cy="1119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F8482-7A09-412C-8D46-DF0B0648FDDC}"/>
              </a:ext>
            </a:extLst>
          </p:cNvPr>
          <p:cNvCxnSpPr>
            <a:cxnSpLocks/>
          </p:cNvCxnSpPr>
          <p:nvPr/>
        </p:nvCxnSpPr>
        <p:spPr>
          <a:xfrm flipH="1">
            <a:off x="4833863" y="750720"/>
            <a:ext cx="2298" cy="117460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9DADC-C395-4725-A8C9-7952047B6714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110363" y="1827350"/>
            <a:ext cx="0" cy="27226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0D79D3-7815-4423-83E3-44973227FB4D}"/>
              </a:ext>
            </a:extLst>
          </p:cNvPr>
          <p:cNvCxnSpPr>
            <a:cxnSpLocks/>
          </p:cNvCxnSpPr>
          <p:nvPr/>
        </p:nvCxnSpPr>
        <p:spPr>
          <a:xfrm>
            <a:off x="4833862" y="1925320"/>
            <a:ext cx="2456693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2CD8004-3525-493D-9461-AF09BD3FC63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7290555" y="1925320"/>
            <a:ext cx="11197" cy="183257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B725A8D-DD96-44F8-84E1-4AD52DE4600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316939" y="900243"/>
            <a:ext cx="1" cy="6327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5C3910-8458-4DF4-ABD9-E5BF181A0405}"/>
              </a:ext>
            </a:extLst>
          </p:cNvPr>
          <p:cNvCxnSpPr>
            <a:cxnSpLocks/>
          </p:cNvCxnSpPr>
          <p:nvPr/>
        </p:nvCxnSpPr>
        <p:spPr>
          <a:xfrm flipH="1">
            <a:off x="3316940" y="900242"/>
            <a:ext cx="1351580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E51DE4A-21E9-4972-9D56-364BED38E97B}"/>
              </a:ext>
            </a:extLst>
          </p:cNvPr>
          <p:cNvCxnSpPr>
            <a:cxnSpLocks/>
          </p:cNvCxnSpPr>
          <p:nvPr/>
        </p:nvCxnSpPr>
        <p:spPr>
          <a:xfrm flipV="1">
            <a:off x="4663615" y="900241"/>
            <a:ext cx="0" cy="112647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5EF3460-A4DE-492E-A64B-015C4A8CD9AD}"/>
              </a:ext>
            </a:extLst>
          </p:cNvPr>
          <p:cNvCxnSpPr>
            <a:cxnSpLocks/>
          </p:cNvCxnSpPr>
          <p:nvPr/>
        </p:nvCxnSpPr>
        <p:spPr>
          <a:xfrm flipH="1" flipV="1">
            <a:off x="4668520" y="2026715"/>
            <a:ext cx="1640020" cy="1055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925D7146-5ED3-41D5-9564-EB2F0F017B52}"/>
              </a:ext>
            </a:extLst>
          </p:cNvPr>
          <p:cNvSpPr/>
          <p:nvPr/>
        </p:nvSpPr>
        <p:spPr>
          <a:xfrm>
            <a:off x="5629835" y="307171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563A40F5-54AB-4A76-889D-EB6D2C5EE7C0}"/>
              </a:ext>
            </a:extLst>
          </p:cNvPr>
          <p:cNvSpPr/>
          <p:nvPr/>
        </p:nvSpPr>
        <p:spPr>
          <a:xfrm>
            <a:off x="2286000" y="303345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D312DAA4-2263-4CCB-8FC9-22FBCCA0C7A4}"/>
              </a:ext>
            </a:extLst>
          </p:cNvPr>
          <p:cNvSpPr/>
          <p:nvPr/>
        </p:nvSpPr>
        <p:spPr>
          <a:xfrm>
            <a:off x="2796983" y="303345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44802F13-4DF6-45A9-8F28-3759C613C8E9}"/>
              </a:ext>
            </a:extLst>
          </p:cNvPr>
          <p:cNvSpPr/>
          <p:nvPr/>
        </p:nvSpPr>
        <p:spPr>
          <a:xfrm>
            <a:off x="3249704" y="303345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9FC49071-F3B3-47AD-B99A-F0532B592170}"/>
              </a:ext>
            </a:extLst>
          </p:cNvPr>
          <p:cNvSpPr/>
          <p:nvPr/>
        </p:nvSpPr>
        <p:spPr>
          <a:xfrm>
            <a:off x="6241302" y="2789026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F67C5363-12DA-4625-81E6-D4E50667CE23}"/>
              </a:ext>
            </a:extLst>
          </p:cNvPr>
          <p:cNvSpPr/>
          <p:nvPr/>
        </p:nvSpPr>
        <p:spPr>
          <a:xfrm>
            <a:off x="7234516" y="278408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59D42644-C06E-4ABF-B591-784840635541}"/>
              </a:ext>
            </a:extLst>
          </p:cNvPr>
          <p:cNvSpPr/>
          <p:nvPr/>
        </p:nvSpPr>
        <p:spPr>
          <a:xfrm>
            <a:off x="8043126" y="2780002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981CE37-CAA3-4708-B753-CF86CD14CA75}"/>
              </a:ext>
            </a:extLst>
          </p:cNvPr>
          <p:cNvCxnSpPr>
            <a:cxnSpLocks/>
            <a:endCxn id="202" idx="4"/>
          </p:cNvCxnSpPr>
          <p:nvPr/>
        </p:nvCxnSpPr>
        <p:spPr>
          <a:xfrm flipV="1">
            <a:off x="3316940" y="3145507"/>
            <a:ext cx="0" cy="166637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52F09CC-A52C-4136-8F7A-E60CCAFDADC2}"/>
              </a:ext>
            </a:extLst>
          </p:cNvPr>
          <p:cNvCxnSpPr>
            <a:cxnSpLocks/>
          </p:cNvCxnSpPr>
          <p:nvPr/>
        </p:nvCxnSpPr>
        <p:spPr>
          <a:xfrm flipH="1">
            <a:off x="3316940" y="3312144"/>
            <a:ext cx="1475587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670488-2DFE-4593-B20F-50113498B2AE}"/>
              </a:ext>
            </a:extLst>
          </p:cNvPr>
          <p:cNvCxnSpPr>
            <a:cxnSpLocks/>
          </p:cNvCxnSpPr>
          <p:nvPr/>
        </p:nvCxnSpPr>
        <p:spPr>
          <a:xfrm>
            <a:off x="4792527" y="2953822"/>
            <a:ext cx="1" cy="3583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251D1C6-F4E3-4C83-9BFE-4FE4C82984F2}"/>
              </a:ext>
            </a:extLst>
          </p:cNvPr>
          <p:cNvCxnSpPr>
            <a:cxnSpLocks/>
          </p:cNvCxnSpPr>
          <p:nvPr/>
        </p:nvCxnSpPr>
        <p:spPr>
          <a:xfrm flipH="1">
            <a:off x="4792528" y="2948228"/>
            <a:ext cx="1516010" cy="1314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CAC6FE5-4035-469D-B5C0-075E5BD104D3}"/>
              </a:ext>
            </a:extLst>
          </p:cNvPr>
          <p:cNvCxnSpPr>
            <a:cxnSpLocks/>
            <a:stCxn id="203" idx="4"/>
          </p:cNvCxnSpPr>
          <p:nvPr/>
        </p:nvCxnSpPr>
        <p:spPr>
          <a:xfrm>
            <a:off x="6308538" y="2901079"/>
            <a:ext cx="0" cy="52743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DD11D73-9928-4D02-A682-FF459631B83E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2864219" y="3145507"/>
            <a:ext cx="0" cy="28349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7D506A2-B237-4AB6-8D1F-26B8B11E783E}"/>
              </a:ext>
            </a:extLst>
          </p:cNvPr>
          <p:cNvCxnSpPr>
            <a:cxnSpLocks/>
          </p:cNvCxnSpPr>
          <p:nvPr/>
        </p:nvCxnSpPr>
        <p:spPr>
          <a:xfrm flipH="1">
            <a:off x="2864219" y="3429000"/>
            <a:ext cx="2111771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A75E11-6CB2-4920-A7BB-2B1F67C3256B}"/>
              </a:ext>
            </a:extLst>
          </p:cNvPr>
          <p:cNvCxnSpPr>
            <a:cxnSpLocks/>
          </p:cNvCxnSpPr>
          <p:nvPr/>
        </p:nvCxnSpPr>
        <p:spPr>
          <a:xfrm>
            <a:off x="4968172" y="3008517"/>
            <a:ext cx="7818" cy="42048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14FF144-E3AB-4339-AA87-DD7EA5B843D7}"/>
              </a:ext>
            </a:extLst>
          </p:cNvPr>
          <p:cNvCxnSpPr>
            <a:cxnSpLocks/>
          </p:cNvCxnSpPr>
          <p:nvPr/>
        </p:nvCxnSpPr>
        <p:spPr>
          <a:xfrm flipH="1">
            <a:off x="4968172" y="2983893"/>
            <a:ext cx="2333579" cy="26761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113D51-8D9A-41BA-B606-C6FDBF26DFCE}"/>
              </a:ext>
            </a:extLst>
          </p:cNvPr>
          <p:cNvCxnSpPr>
            <a:cxnSpLocks/>
            <a:endCxn id="204" idx="4"/>
          </p:cNvCxnSpPr>
          <p:nvPr/>
        </p:nvCxnSpPr>
        <p:spPr>
          <a:xfrm flipV="1">
            <a:off x="7301752" y="2896136"/>
            <a:ext cx="0" cy="94886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8CEDF7-A796-4F09-A586-0CB58C0DBD79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353236" y="3145507"/>
            <a:ext cx="0" cy="470183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88AFD2-2E92-48A2-AF3C-89D68BF1260D}"/>
              </a:ext>
            </a:extLst>
          </p:cNvPr>
          <p:cNvCxnSpPr>
            <a:cxnSpLocks/>
          </p:cNvCxnSpPr>
          <p:nvPr/>
        </p:nvCxnSpPr>
        <p:spPr>
          <a:xfrm>
            <a:off x="2353235" y="3615690"/>
            <a:ext cx="2734071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FA1131C-D921-4895-839E-89F7B4169A00}"/>
              </a:ext>
            </a:extLst>
          </p:cNvPr>
          <p:cNvCxnSpPr>
            <a:cxnSpLocks/>
          </p:cNvCxnSpPr>
          <p:nvPr/>
        </p:nvCxnSpPr>
        <p:spPr>
          <a:xfrm>
            <a:off x="5077968" y="3071717"/>
            <a:ext cx="0" cy="543973"/>
          </a:xfrm>
          <a:prstGeom prst="line">
            <a:avLst/>
          </a:prstGeom>
          <a:ln w="19050" cmpd="dbl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0A8B1D7-571E-47DB-BEFE-44E0E71ECB9A}"/>
              </a:ext>
            </a:extLst>
          </p:cNvPr>
          <p:cNvCxnSpPr>
            <a:cxnSpLocks/>
          </p:cNvCxnSpPr>
          <p:nvPr/>
        </p:nvCxnSpPr>
        <p:spPr>
          <a:xfrm flipV="1">
            <a:off x="5077968" y="3036636"/>
            <a:ext cx="3032393" cy="3720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9155A7D-9621-406D-8C4A-6016B4F0C8B5}"/>
              </a:ext>
            </a:extLst>
          </p:cNvPr>
          <p:cNvCxnSpPr>
            <a:cxnSpLocks/>
          </p:cNvCxnSpPr>
          <p:nvPr/>
        </p:nvCxnSpPr>
        <p:spPr>
          <a:xfrm>
            <a:off x="5077968" y="3093595"/>
            <a:ext cx="0" cy="52209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9951832-E9B7-480D-93E2-E69D748F9033}"/>
              </a:ext>
            </a:extLst>
          </p:cNvPr>
          <p:cNvCxnSpPr>
            <a:cxnSpLocks/>
            <a:stCxn id="205" idx="4"/>
          </p:cNvCxnSpPr>
          <p:nvPr/>
        </p:nvCxnSpPr>
        <p:spPr>
          <a:xfrm flipH="1">
            <a:off x="8109021" y="2892055"/>
            <a:ext cx="1341" cy="1561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5B40B8B4-1BA0-4643-A750-8E8B239EA417}"/>
              </a:ext>
            </a:extLst>
          </p:cNvPr>
          <p:cNvSpPr/>
          <p:nvPr/>
        </p:nvSpPr>
        <p:spPr>
          <a:xfrm rot="16200000">
            <a:off x="2276394" y="153515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B1501E35-2D03-4624-BF72-2643AB59AD1F}"/>
              </a:ext>
            </a:extLst>
          </p:cNvPr>
          <p:cNvSpPr/>
          <p:nvPr/>
        </p:nvSpPr>
        <p:spPr>
          <a:xfrm rot="16200000">
            <a:off x="2276394" y="54370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ACD967A0-C913-48BD-9FB6-9CDB084144F5}"/>
              </a:ext>
            </a:extLst>
          </p:cNvPr>
          <p:cNvSpPr/>
          <p:nvPr/>
        </p:nvSpPr>
        <p:spPr>
          <a:xfrm rot="16200000">
            <a:off x="331770" y="60520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Arrow: Right 275">
            <a:extLst>
              <a:ext uri="{FF2B5EF4-FFF2-40B4-BE49-F238E27FC236}">
                <a16:creationId xmlns:a16="http://schemas.microsoft.com/office/drawing/2014/main" id="{EE552F21-5CB7-44BE-8F9C-D6FE30D89629}"/>
              </a:ext>
            </a:extLst>
          </p:cNvPr>
          <p:cNvSpPr/>
          <p:nvPr/>
        </p:nvSpPr>
        <p:spPr>
          <a:xfrm>
            <a:off x="5012856" y="54889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212EA084-4540-457E-9D3B-B2DF22C74041}"/>
              </a:ext>
            </a:extLst>
          </p:cNvPr>
          <p:cNvSpPr/>
          <p:nvPr/>
        </p:nvSpPr>
        <p:spPr>
          <a:xfrm rot="5236524">
            <a:off x="5012855" y="57075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row: Right 277">
            <a:extLst>
              <a:ext uri="{FF2B5EF4-FFF2-40B4-BE49-F238E27FC236}">
                <a16:creationId xmlns:a16="http://schemas.microsoft.com/office/drawing/2014/main" id="{B6D15E6C-E0AF-4F90-9F5D-CA41DB446DD1}"/>
              </a:ext>
            </a:extLst>
          </p:cNvPr>
          <p:cNvSpPr/>
          <p:nvPr/>
        </p:nvSpPr>
        <p:spPr>
          <a:xfrm>
            <a:off x="5012855" y="179792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918F164C-1F4E-44DF-A508-8DC2287F4A79}"/>
              </a:ext>
            </a:extLst>
          </p:cNvPr>
          <p:cNvSpPr/>
          <p:nvPr/>
        </p:nvSpPr>
        <p:spPr>
          <a:xfrm rot="5056007">
            <a:off x="8034571" y="180225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0052 -0.1444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0.2239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4.58333E-6 0.178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5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0092 0.0393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4" grpId="3" animBg="1"/>
      <p:bldP spid="275" grpId="0" animBg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7" grpId="3" animBg="1"/>
      <p:bldP spid="277" grpId="4" animBg="1"/>
      <p:bldP spid="277" grpId="5" animBg="1"/>
      <p:bldP spid="278" grpId="0" animBg="1"/>
      <p:bldP spid="278" grpId="1" animBg="1"/>
      <p:bldP spid="278" grpId="2" animBg="1"/>
      <p:bldP spid="278" grpId="3" animBg="1"/>
      <p:bldP spid="279" grpId="0" animBg="1"/>
      <p:bldP spid="279" grpId="1" animBg="1"/>
      <p:bldP spid="279" grpId="2" animBg="1"/>
      <p:bldP spid="279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C JOHN</dc:creator>
  <cp:lastModifiedBy>DON C JOHN</cp:lastModifiedBy>
  <cp:revision>17</cp:revision>
  <dcterms:created xsi:type="dcterms:W3CDTF">2019-11-05T07:21:33Z</dcterms:created>
  <dcterms:modified xsi:type="dcterms:W3CDTF">2019-11-05T10:15:12Z</dcterms:modified>
</cp:coreProperties>
</file>