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handoutMasterIdLst>
    <p:handoutMasterId r:id="rId29"/>
  </p:handoutMasterIdLst>
  <p:sldIdLst>
    <p:sldId id="265" r:id="rId5"/>
    <p:sldId id="310" r:id="rId6"/>
    <p:sldId id="320" r:id="rId7"/>
    <p:sldId id="321" r:id="rId8"/>
    <p:sldId id="329" r:id="rId9"/>
    <p:sldId id="322" r:id="rId10"/>
    <p:sldId id="330" r:id="rId11"/>
    <p:sldId id="323" r:id="rId12"/>
    <p:sldId id="331" r:id="rId13"/>
    <p:sldId id="324" r:id="rId14"/>
    <p:sldId id="332" r:id="rId15"/>
    <p:sldId id="333" r:id="rId16"/>
    <p:sldId id="334" r:id="rId17"/>
    <p:sldId id="325" r:id="rId18"/>
    <p:sldId id="335" r:id="rId19"/>
    <p:sldId id="326" r:id="rId20"/>
    <p:sldId id="336" r:id="rId21"/>
    <p:sldId id="327" r:id="rId22"/>
    <p:sldId id="337" r:id="rId23"/>
    <p:sldId id="328" r:id="rId24"/>
    <p:sldId id="339" r:id="rId25"/>
    <p:sldId id="338" r:id="rId26"/>
    <p:sldId id="317" r:id="rId27"/>
  </p:sldIdLst>
  <p:sldSz cx="12188825"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9" autoAdjust="0"/>
  </p:normalViewPr>
  <p:slideViewPr>
    <p:cSldViewPr showGuides="1">
      <p:cViewPr varScale="1">
        <p:scale>
          <a:sx n="72" d="100"/>
          <a:sy n="72" d="100"/>
        </p:scale>
        <p:origin x="660"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2" qsCatId="simple" csTypeId="urn:microsoft.com/office/officeart/2005/8/colors/accent0_3" csCatId="mainScheme" phldr="1"/>
      <dgm:spPr/>
      <dgm:t>
        <a:bodyPr/>
        <a:lstStyle/>
        <a:p>
          <a:endParaRPr lang="en-US"/>
        </a:p>
      </dgm:t>
    </dgm:pt>
    <dgm:pt modelId="{FB986F71-3126-4196-BD30-74AEDC39A1CA}">
      <dgm:prSet phldrT="[Text]"/>
      <dgm:spPr/>
      <dgm:t>
        <a:bodyPr/>
        <a:lstStyle/>
        <a:p>
          <a:r>
            <a:rPr lang="en-US" dirty="0"/>
            <a:t>ADMINSTRATOR LOGIN</a:t>
          </a:r>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AB2E8498-CC81-452F-A895-08F3845AA347}">
      <dgm:prSet phldrT="[Text]"/>
      <dgm:spPr/>
      <dgm:t>
        <a:bodyPr/>
        <a:lstStyle/>
        <a:p>
          <a:r>
            <a:rPr lang="en-US" b="1" dirty="0"/>
            <a:t>DEFINE THE HOSPITAL LOGIN ID</a:t>
          </a:r>
        </a:p>
      </dgm: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F6D27D1B-CDCB-481F-B8FA-AB31B2A119DE}">
      <dgm:prSet phldrT="[Text]"/>
      <dgm:spPr/>
      <dgm:t>
        <a:bodyPr/>
        <a:lstStyle/>
        <a:p>
          <a:r>
            <a:rPr lang="en-US" dirty="0"/>
            <a:t>HOSPITAL</a:t>
          </a:r>
          <a:r>
            <a:rPr lang="en-US" baseline="0" dirty="0"/>
            <a:t> LOGIN</a:t>
          </a:r>
          <a:endParaRPr lang="en-US" dirty="0"/>
        </a:p>
      </dgm: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pt>
    <dgm:pt modelId="{0B00F5A8-A0EF-4111-9D86-004317B4F49E}">
      <dgm:prSet phldrT="[Text]"/>
      <dgm:spPr/>
      <dgm:t>
        <a:bodyPr/>
        <a:lstStyle/>
        <a:p>
          <a:r>
            <a:rPr lang="en-US" b="1" dirty="0"/>
            <a:t>DEFINE THE CLIENT USER LOGIN ID</a:t>
          </a:r>
          <a:endParaRPr lang="en-US" dirty="0"/>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dirty="0"/>
            <a:t>CLIENT USER LOGIN</a:t>
          </a:r>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b="1" dirty="0"/>
            <a:t>LOGIN WITH THE ID &amp; OTP </a:t>
          </a:r>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0EE3AB80-F151-4120-8CE6-2ED7ED133630}">
      <dgm:prSet phldrT="[Text]"/>
      <dgm:spPr/>
      <dgm:t>
        <a:bodyPr/>
        <a:lstStyle/>
        <a:p>
          <a:r>
            <a:rPr lang="en-US" b="1" dirty="0"/>
            <a:t>OVER ALL CONTROL</a:t>
          </a:r>
        </a:p>
      </dgm:t>
    </dgm:pt>
    <dgm:pt modelId="{F58D9FD6-C124-46D0-94F2-288C06AAF274}" type="parTrans" cxnId="{A458080A-B492-4894-8DC2-879B03048E4F}">
      <dgm:prSet/>
      <dgm:spPr/>
      <dgm:t>
        <a:bodyPr/>
        <a:lstStyle/>
        <a:p>
          <a:endParaRPr lang="en-US"/>
        </a:p>
      </dgm:t>
    </dgm:pt>
    <dgm:pt modelId="{F1838D06-7DC3-4A40-8596-3E7699D97B73}" type="sibTrans" cxnId="{A458080A-B492-4894-8DC2-879B03048E4F}">
      <dgm:prSet/>
      <dgm:spPr/>
      <dgm:t>
        <a:bodyPr/>
        <a:lstStyle/>
        <a:p>
          <a:endParaRPr lang="en-US"/>
        </a:p>
      </dgm:t>
    </dgm:pt>
    <dgm:pt modelId="{02E5CD53-096B-4AE7-A0BB-33023A0AE28B}">
      <dgm:prSet phldrT="[Text]"/>
      <dgm:spPr/>
      <dgm:t>
        <a:bodyPr/>
        <a:lstStyle/>
        <a:p>
          <a:r>
            <a:rPr lang="en-US" b="1" dirty="0"/>
            <a:t>CONTROL OVER USER &amp; VIEW</a:t>
          </a:r>
        </a:p>
      </dgm:t>
    </dgm:pt>
    <dgm:pt modelId="{10E9D4D1-709A-4594-AF57-785AB09ECE2D}" type="parTrans" cxnId="{33709CCF-8FF9-4A62-A532-4FF99ECD242E}">
      <dgm:prSet/>
      <dgm:spPr/>
      <dgm:t>
        <a:bodyPr/>
        <a:lstStyle/>
        <a:p>
          <a:endParaRPr lang="en-US"/>
        </a:p>
      </dgm:t>
    </dgm:pt>
    <dgm:pt modelId="{DACC5E6F-BA1C-42B7-8539-D42A2553FDE6}" type="sibTrans" cxnId="{33709CCF-8FF9-4A62-A532-4FF99ECD242E}">
      <dgm:prSet/>
      <dgm:spPr/>
      <dgm:t>
        <a:bodyPr/>
        <a:lstStyle/>
        <a:p>
          <a:endParaRPr lang="en-US"/>
        </a:p>
      </dgm:t>
    </dgm:pt>
    <dgm:pt modelId="{4EDE521A-D73D-4313-8C36-73A2BA491211}">
      <dgm:prSet phldrT="[Text]"/>
      <dgm:spPr/>
      <dgm:t>
        <a:bodyPr/>
        <a:lstStyle/>
        <a:p>
          <a:r>
            <a:rPr lang="en-US" b="1" dirty="0"/>
            <a:t>CAN VIEW …</a:t>
          </a:r>
        </a:p>
      </dgm:t>
    </dgm:pt>
    <dgm:pt modelId="{A7B65B9D-39BC-49AD-8352-CE91000AD30E}" type="parTrans" cxnId="{3A21C623-851C-4A7E-9443-3F2AA9FA2368}">
      <dgm:prSet/>
      <dgm:spPr/>
      <dgm:t>
        <a:bodyPr/>
        <a:lstStyle/>
        <a:p>
          <a:endParaRPr lang="en-US"/>
        </a:p>
      </dgm:t>
    </dgm:pt>
    <dgm:pt modelId="{9A284473-281E-4D43-81AE-F48CB0A99915}" type="sibTrans" cxnId="{3A21C623-851C-4A7E-9443-3F2AA9FA2368}">
      <dgm:prSet/>
      <dgm:spPr/>
      <dgm:t>
        <a:bodyPr/>
        <a:lstStyle/>
        <a:p>
          <a:endParaRPr lang="en-US"/>
        </a:p>
      </dgm:t>
    </dgm:pt>
    <dgm:pt modelId="{2457C14D-7947-4758-A260-072723E712DF}">
      <dgm:prSet phldrT="[Text]"/>
      <dgm:spPr/>
      <dgm:t>
        <a:bodyPr/>
        <a:lstStyle/>
        <a:p>
          <a:r>
            <a:rPr lang="en-US" b="1" dirty="0"/>
            <a:t>REPORT THE FEED BACK</a:t>
          </a:r>
        </a:p>
      </dgm:t>
    </dgm:pt>
    <dgm:pt modelId="{8BA95E42-1BD1-42A1-9B71-FE68CEE23A72}" type="parTrans" cxnId="{67EFADC0-0D66-49B7-ACEC-C50CA29FF011}">
      <dgm:prSet/>
      <dgm:spPr/>
      <dgm:t>
        <a:bodyPr/>
        <a:lstStyle/>
        <a:p>
          <a:endParaRPr lang="en-US"/>
        </a:p>
      </dgm:t>
    </dgm:pt>
    <dgm:pt modelId="{36D3214D-4EDF-4B26-AAE2-F5CE87165970}" type="sibTrans" cxnId="{67EFADC0-0D66-49B7-ACEC-C50CA29FF011}">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dgm:presLayoutVars>
          <dgm:bulletEnabled val="1"/>
        </dgm:presLayoutVars>
      </dgm:prSet>
      <dgm:spPr/>
    </dgm:pt>
    <dgm:pt modelId="{BFE859F2-A9E8-4F95-9161-8EC68F2D30C4}" type="pres">
      <dgm:prSet presAssocID="{FB986F71-3126-4196-BD30-74AEDC39A1CA}" presName="childNode1tx" presStyleLbl="bgAcc1" presStyleIdx="0" presStyleCnt="3">
        <dgm:presLayoutVars>
          <dgm:bulletEnabled val="1"/>
        </dgm:presLayoutVars>
      </dgm:prSet>
      <dgm:spPr/>
    </dgm:pt>
    <dgm:pt modelId="{E18C6CF4-EDEB-4539-A36D-E0355B626199}" type="pres">
      <dgm:prSet presAssocID="{FB986F71-3126-4196-BD30-74AEDC39A1CA}" presName="parentNode1" presStyleLbl="node1" presStyleIdx="0" presStyleCnt="3">
        <dgm:presLayoutVars>
          <dgm:chMax val="1"/>
          <dgm:bulletEnabled val="1"/>
        </dgm:presLayoutVars>
      </dgm:prSet>
      <dgm:spPr/>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pt>
    <dgm:pt modelId="{67FFE978-6FBE-4424-80BE-B9E4B4DD0695}" type="pres">
      <dgm:prSet presAssocID="{F6D27D1B-CDCB-481F-B8FA-AB31B2A119DE}" presName="childNode2tx" presStyleLbl="bgAcc1" presStyleIdx="1" presStyleCnt="3">
        <dgm:presLayoutVars>
          <dgm:bulletEnabled val="1"/>
        </dgm:presLayoutVars>
      </dgm:prSet>
      <dgm:spPr/>
    </dgm:pt>
    <dgm:pt modelId="{029D1FDE-4DD7-4FA5-8C70-0C747477B66C}" type="pres">
      <dgm:prSet presAssocID="{F6D27D1B-CDCB-481F-B8FA-AB31B2A119DE}" presName="parentNode2" presStyleLbl="node1" presStyleIdx="1" presStyleCnt="3">
        <dgm:presLayoutVars>
          <dgm:chMax val="0"/>
          <dgm:bulletEnabled val="1"/>
        </dgm:presLayoutVars>
      </dgm:prSet>
      <dgm:spPr/>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custLinFactNeighborX="767" custLinFactNeighborY="869">
        <dgm:presLayoutVars>
          <dgm:bulletEnabled val="1"/>
        </dgm:presLayoutVars>
      </dgm:prSet>
      <dgm:spPr/>
    </dgm:pt>
    <dgm:pt modelId="{843715D2-C2C2-41EB-BDA3-21230FBA46DB}" type="pres">
      <dgm:prSet presAssocID="{58828492-5CEF-4AFE-95CB-5D7E6A18158B}" presName="childNode1tx" presStyleLbl="bgAcc1" presStyleIdx="2" presStyleCnt="3">
        <dgm:presLayoutVars>
          <dgm:bulletEnabled val="1"/>
        </dgm:presLayoutVars>
      </dgm:prSet>
      <dgm:spPr/>
    </dgm:pt>
    <dgm:pt modelId="{047F5837-10E2-4FFC-A492-DB8A19EF48CA}" type="pres">
      <dgm:prSet presAssocID="{58828492-5CEF-4AFE-95CB-5D7E6A18158B}" presName="parentNode1" presStyleLbl="node1" presStyleIdx="2" presStyleCnt="3" custLinFactNeighborX="2106" custLinFactNeighborY="3880">
        <dgm:presLayoutVars>
          <dgm:chMax val="1"/>
          <dgm:bulletEnabled val="1"/>
        </dgm:presLayoutVars>
      </dgm:prSet>
      <dgm:spPr/>
    </dgm:pt>
    <dgm:pt modelId="{7D6A154D-27BB-4CCE-9250-BCDD2CD5C383}" type="pres">
      <dgm:prSet presAssocID="{58828492-5CEF-4AFE-95CB-5D7E6A18158B}" presName="connSite1" presStyleCnt="0"/>
      <dgm:spPr/>
    </dgm:pt>
  </dgm:ptLst>
  <dgm:cxnLst>
    <dgm:cxn modelId="{A458080A-B492-4894-8DC2-879B03048E4F}" srcId="{FB986F71-3126-4196-BD30-74AEDC39A1CA}" destId="{0EE3AB80-F151-4120-8CE6-2ED7ED133630}" srcOrd="1" destOrd="0" parTransId="{F58D9FD6-C124-46D0-94F2-288C06AAF274}" sibTransId="{F1838D06-7DC3-4A40-8596-3E7699D97B73}"/>
    <dgm:cxn modelId="{1FE4D618-724E-4829-BED3-DAA3C651B769}" type="presOf" srcId="{0B00F5A8-A0EF-4111-9D86-004317B4F49E}" destId="{E83793B4-2C5C-4D90-82FA-E5EE4745664D}" srcOrd="0" destOrd="0" presId="urn:microsoft.com/office/officeart/2005/8/layout/hProcess4"/>
    <dgm:cxn modelId="{A08CE81F-A93E-429F-943D-3B3662A0C042}" type="presOf" srcId="{F6D27D1B-CDCB-481F-B8FA-AB31B2A119DE}" destId="{029D1FDE-4DD7-4FA5-8C70-0C747477B66C}" srcOrd="0" destOrd="0" presId="urn:microsoft.com/office/officeart/2005/8/layout/hProcess4"/>
    <dgm:cxn modelId="{3A21C623-851C-4A7E-9443-3F2AA9FA2368}" srcId="{58828492-5CEF-4AFE-95CB-5D7E6A18158B}" destId="{4EDE521A-D73D-4313-8C36-73A2BA491211}" srcOrd="1" destOrd="0" parTransId="{A7B65B9D-39BC-49AD-8352-CE91000AD30E}" sibTransId="{9A284473-281E-4D43-81AE-F48CB0A99915}"/>
    <dgm:cxn modelId="{ECE9152A-59A8-4A3A-9D34-DB38A074F636}" srcId="{0E9DE493-19D7-4EC9-97C9-5F26233F1106}" destId="{58828492-5CEF-4AFE-95CB-5D7E6A18158B}" srcOrd="2" destOrd="0" parTransId="{F664BA43-1B81-496F-A04E-CE4B4A525697}" sibTransId="{2D386477-EC66-449A-8D41-5F8A212C3D8E}"/>
    <dgm:cxn modelId="{2D5B3E3B-3EE5-4072-933E-27DF5400591C}" srcId="{FB986F71-3126-4196-BD30-74AEDC39A1CA}" destId="{AB2E8498-CC81-452F-A895-08F3845AA347}" srcOrd="0" destOrd="0" parTransId="{4C65E2C8-0CBB-4D8C-AD60-6B0105C62B84}" sibTransId="{9A1F3304-AA9E-4FBC-89BA-9095C80E47C9}"/>
    <dgm:cxn modelId="{241A4F42-3815-4A3A-A31B-C5E11FFB5E6D}" type="presOf" srcId="{FB986F71-3126-4196-BD30-74AEDC39A1CA}" destId="{E18C6CF4-EDEB-4539-A36D-E0355B626199}" srcOrd="0" destOrd="0" presId="urn:microsoft.com/office/officeart/2005/8/layout/hProcess4"/>
    <dgm:cxn modelId="{402F9D43-6A91-4B87-83A0-426BC9CD76A6}" type="presOf" srcId="{0B00F5A8-A0EF-4111-9D86-004317B4F49E}" destId="{67FFE978-6FBE-4424-80BE-B9E4B4DD0695}" srcOrd="1" destOrd="0" presId="urn:microsoft.com/office/officeart/2005/8/layout/hProcess4"/>
    <dgm:cxn modelId="{182F8A47-AF34-41A3-A65D-DD8305BF4E41}" type="presOf" srcId="{0EE3AB80-F151-4120-8CE6-2ED7ED133630}" destId="{BFE859F2-A9E8-4F95-9161-8EC68F2D30C4}" srcOrd="1" destOrd="1"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4143D757-8617-4C89-8322-E3B29A1874AF}" srcId="{58828492-5CEF-4AFE-95CB-5D7E6A18158B}" destId="{68838C34-4D02-49F8-ADD7-BFA90D87B7EA}" srcOrd="0" destOrd="0" parTransId="{F2AD00AD-6A23-4C89-A107-68EF5D1F0B94}" sibTransId="{FFC4FCE7-6F2F-4F91-A74A-7C4C32A81657}"/>
    <dgm:cxn modelId="{8663E177-7228-42D2-B4DB-FFF788C8F385}" type="presOf" srcId="{02E5CD53-096B-4AE7-A0BB-33023A0AE28B}" destId="{E83793B4-2C5C-4D90-82FA-E5EE4745664D}" srcOrd="0" destOrd="1" presId="urn:microsoft.com/office/officeart/2005/8/layout/hProcess4"/>
    <dgm:cxn modelId="{550EC38B-566A-4081-A7BE-0E49BE02764D}" type="presOf" srcId="{AB2E8498-CC81-452F-A895-08F3845AA347}" destId="{BFE859F2-A9E8-4F95-9161-8EC68F2D30C4}" srcOrd="1" destOrd="0"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031BB8BC-A0B5-406C-A39F-C9589E86201F}" type="presOf" srcId="{4EDE521A-D73D-4313-8C36-73A2BA491211}" destId="{69C28D3B-E083-42DF-9EA0-916CA12125A9}" srcOrd="0" destOrd="1" presId="urn:microsoft.com/office/officeart/2005/8/layout/hProcess4"/>
    <dgm:cxn modelId="{4E74EABF-20DE-46D5-9BE9-0F84CEAF66AB}" type="presOf" srcId="{D0B150DF-3AA4-454C-8652-25880449C422}" destId="{6A63D16E-EEE6-4267-97EA-5AD7D2BC4E84}" srcOrd="0" destOrd="0" presId="urn:microsoft.com/office/officeart/2005/8/layout/hProcess4"/>
    <dgm:cxn modelId="{67EFADC0-0D66-49B7-ACEC-C50CA29FF011}" srcId="{58828492-5CEF-4AFE-95CB-5D7E6A18158B}" destId="{2457C14D-7947-4758-A260-072723E712DF}" srcOrd="2" destOrd="0" parTransId="{8BA95E42-1BD1-42A1-9B71-FE68CEE23A72}" sibTransId="{36D3214D-4EDF-4B26-AAE2-F5CE87165970}"/>
    <dgm:cxn modelId="{1BDFF2C1-5402-40A9-A88C-3EE3DCD48ECB}" type="presOf" srcId="{2457C14D-7947-4758-A260-072723E712DF}" destId="{843715D2-C2C2-41EB-BDA3-21230FBA46DB}" srcOrd="1" destOrd="2" presId="urn:microsoft.com/office/officeart/2005/8/layout/hProcess4"/>
    <dgm:cxn modelId="{95276BC3-D2A9-422F-9390-BED3FD8C7BB0}" type="presOf" srcId="{0E9DE493-19D7-4EC9-97C9-5F26233F1106}" destId="{3960CFF8-4383-4382-8D6D-F2A00F508E8D}" srcOrd="0" destOrd="0" presId="urn:microsoft.com/office/officeart/2005/8/layout/hProcess4"/>
    <dgm:cxn modelId="{90D5F6C6-4E25-4C59-9DF6-6E2B25A59F46}" type="presOf" srcId="{68838C34-4D02-49F8-ADD7-BFA90D87B7EA}" destId="{69C28D3B-E083-42DF-9EA0-916CA12125A9}" srcOrd="0" destOrd="0" presId="urn:microsoft.com/office/officeart/2005/8/layout/hProcess4"/>
    <dgm:cxn modelId="{33709CCF-8FF9-4A62-A532-4FF99ECD242E}" srcId="{F6D27D1B-CDCB-481F-B8FA-AB31B2A119DE}" destId="{02E5CD53-096B-4AE7-A0BB-33023A0AE28B}" srcOrd="1" destOrd="0" parTransId="{10E9D4D1-709A-4594-AF57-785AB09ECE2D}" sibTransId="{DACC5E6F-BA1C-42B7-8539-D42A2553FDE6}"/>
    <dgm:cxn modelId="{7CBF11D2-B458-4216-B52F-648E304486E8}" type="presOf" srcId="{2457C14D-7947-4758-A260-072723E712DF}" destId="{69C28D3B-E083-42DF-9EA0-916CA12125A9}" srcOrd="0" destOrd="2" presId="urn:microsoft.com/office/officeart/2005/8/layout/hProcess4"/>
    <dgm:cxn modelId="{A507C8D3-A0BB-44E4-82F7-15D18D34238D}" type="presOf" srcId="{68838C34-4D02-49F8-ADD7-BFA90D87B7EA}" destId="{843715D2-C2C2-41EB-BDA3-21230FBA46DB}" srcOrd="1" destOrd="0" presId="urn:microsoft.com/office/officeart/2005/8/layout/hProcess4"/>
    <dgm:cxn modelId="{FA45DADE-266F-4B82-B02F-D2732D8D9F51}" type="presOf" srcId="{58828492-5CEF-4AFE-95CB-5D7E6A18158B}" destId="{047F5837-10E2-4FFC-A492-DB8A19EF48CA}" srcOrd="0" destOrd="0" presId="urn:microsoft.com/office/officeart/2005/8/layout/hProcess4"/>
    <dgm:cxn modelId="{A429A4E6-8819-4195-8996-D6578B292A61}" type="presOf" srcId="{0EE3AB80-F151-4120-8CE6-2ED7ED133630}" destId="{96015622-8A46-45CF-A72A-2856B699B374}" srcOrd="0" destOrd="1" presId="urn:microsoft.com/office/officeart/2005/8/layout/hProcess4"/>
    <dgm:cxn modelId="{A19FE9E6-512F-4296-9171-0C0FBD49DF51}" type="presOf" srcId="{4EDE521A-D73D-4313-8C36-73A2BA491211}" destId="{843715D2-C2C2-41EB-BDA3-21230FBA46DB}" srcOrd="1" destOrd="1" presId="urn:microsoft.com/office/officeart/2005/8/layout/hProcess4"/>
    <dgm:cxn modelId="{86F910E7-C9D0-48E5-A3A3-C70127E96FC1}" srcId="{F6D27D1B-CDCB-481F-B8FA-AB31B2A119DE}" destId="{0B00F5A8-A0EF-4111-9D86-004317B4F49E}" srcOrd="0" destOrd="0" parTransId="{EC916B99-8D26-4265-B7BE-BB461C68DA5C}" sibTransId="{CE48C676-980A-4BAC-A3C8-9ABC315DAE51}"/>
    <dgm:cxn modelId="{710B1DEC-7663-47E9-9223-F9FF1D145671}" type="presOf" srcId="{02E5CD53-096B-4AE7-A0BB-33023A0AE28B}" destId="{67FFE978-6FBE-4424-80BE-B9E4B4DD0695}" srcOrd="1" destOrd="1" presId="urn:microsoft.com/office/officeart/2005/8/layout/hProcess4"/>
    <dgm:cxn modelId="{732F9AFA-01BF-4C18-A659-D951BF9FC05D}" type="presOf" srcId="{AB2E8498-CC81-452F-A895-08F3845AA347}" destId="{96015622-8A46-45CF-A72A-2856B699B374}" srcOrd="0" destOrd="0" presId="urn:microsoft.com/office/officeart/2005/8/layout/hProcess4"/>
    <dgm:cxn modelId="{E95209FE-82B0-40EF-AFE6-D8CCCCEA50E1}" type="presOf" srcId="{7AEB6639-3258-49E8-8B1F-B4A9C61922BE}" destId="{DC2A0ADB-DCE3-4BF4-9952-0394865777AC}" srcOrd="0" destOrd="0" presId="urn:microsoft.com/office/officeart/2005/8/layout/hProcess4"/>
    <dgm:cxn modelId="{89F19664-F574-44B4-924E-3D107B743F23}" type="presParOf" srcId="{3960CFF8-4383-4382-8D6D-F2A00F508E8D}" destId="{366CFF54-5C8F-47F9-BFD8-D9AF3EADDA3E}" srcOrd="0" destOrd="0" presId="urn:microsoft.com/office/officeart/2005/8/layout/hProcess4"/>
    <dgm:cxn modelId="{75C41B37-1CBE-4C45-8C4B-850855BD27C4}" type="presParOf" srcId="{3960CFF8-4383-4382-8D6D-F2A00F508E8D}" destId="{13688FBD-4079-41FE-A6A2-B5B0F293E6BF}" srcOrd="1" destOrd="0" presId="urn:microsoft.com/office/officeart/2005/8/layout/hProcess4"/>
    <dgm:cxn modelId="{3AA8FE4E-D0FB-4F4F-9F35-7B6B4E7D5E8D}" type="presParOf" srcId="{3960CFF8-4383-4382-8D6D-F2A00F508E8D}" destId="{224851B6-C14D-49DE-883B-A13003DA4601}" srcOrd="2" destOrd="0" presId="urn:microsoft.com/office/officeart/2005/8/layout/hProcess4"/>
    <dgm:cxn modelId="{A4DAABAE-FB49-4E79-80B0-1264A8E539FF}" type="presParOf" srcId="{224851B6-C14D-49DE-883B-A13003DA4601}" destId="{1439717B-283C-48FF-AF62-1990F52B6512}" srcOrd="0" destOrd="0" presId="urn:microsoft.com/office/officeart/2005/8/layout/hProcess4"/>
    <dgm:cxn modelId="{6FFC75D9-47EB-48FF-90CD-91F117AC22B7}" type="presParOf" srcId="{1439717B-283C-48FF-AF62-1990F52B6512}" destId="{BCCE6711-D1D8-4B2C-917E-41AB5A6114A8}" srcOrd="0" destOrd="0" presId="urn:microsoft.com/office/officeart/2005/8/layout/hProcess4"/>
    <dgm:cxn modelId="{FEE85E3F-72E5-4071-8EA1-3623F81173A1}" type="presParOf" srcId="{1439717B-283C-48FF-AF62-1990F52B6512}" destId="{96015622-8A46-45CF-A72A-2856B699B374}" srcOrd="1" destOrd="0" presId="urn:microsoft.com/office/officeart/2005/8/layout/hProcess4"/>
    <dgm:cxn modelId="{AC4982ED-AD83-45D0-AD2F-455F7901AF9F}" type="presParOf" srcId="{1439717B-283C-48FF-AF62-1990F52B6512}" destId="{BFE859F2-A9E8-4F95-9161-8EC68F2D30C4}" srcOrd="2" destOrd="0" presId="urn:microsoft.com/office/officeart/2005/8/layout/hProcess4"/>
    <dgm:cxn modelId="{565E0706-6737-49AB-A631-19EA6E16791C}" type="presParOf" srcId="{1439717B-283C-48FF-AF62-1990F52B6512}" destId="{E18C6CF4-EDEB-4539-A36D-E0355B626199}" srcOrd="3" destOrd="0" presId="urn:microsoft.com/office/officeart/2005/8/layout/hProcess4"/>
    <dgm:cxn modelId="{0F8395D2-489A-4650-9E19-52FEC57A410B}" type="presParOf" srcId="{1439717B-283C-48FF-AF62-1990F52B6512}" destId="{D9FCD5E9-9E94-4534-BAB4-3DB8EB44E7D0}" srcOrd="4" destOrd="0" presId="urn:microsoft.com/office/officeart/2005/8/layout/hProcess4"/>
    <dgm:cxn modelId="{9204B803-0CC8-4F9E-AC95-C709626A9F47}" type="presParOf" srcId="{224851B6-C14D-49DE-883B-A13003DA4601}" destId="{6A63D16E-EEE6-4267-97EA-5AD7D2BC4E84}" srcOrd="1" destOrd="0" presId="urn:microsoft.com/office/officeart/2005/8/layout/hProcess4"/>
    <dgm:cxn modelId="{DF63E90D-523A-4A3D-8E96-876C4878E690}" type="presParOf" srcId="{224851B6-C14D-49DE-883B-A13003DA4601}" destId="{59BAED1E-A4FE-4FA3-8716-57917AF47F38}" srcOrd="2" destOrd="0" presId="urn:microsoft.com/office/officeart/2005/8/layout/hProcess4"/>
    <dgm:cxn modelId="{ABC2BBAC-ABC6-4828-A656-FF0E45449B5D}" type="presParOf" srcId="{59BAED1E-A4FE-4FA3-8716-57917AF47F38}" destId="{5C833856-7FAF-4B27-932C-67C7D08339F2}" srcOrd="0" destOrd="0" presId="urn:microsoft.com/office/officeart/2005/8/layout/hProcess4"/>
    <dgm:cxn modelId="{57A8C77F-8539-4ED5-8B3E-AA69AEF39063}" type="presParOf" srcId="{59BAED1E-A4FE-4FA3-8716-57917AF47F38}" destId="{E83793B4-2C5C-4D90-82FA-E5EE4745664D}" srcOrd="1" destOrd="0" presId="urn:microsoft.com/office/officeart/2005/8/layout/hProcess4"/>
    <dgm:cxn modelId="{13C487BA-883D-4A71-9789-EB655F6279D7}" type="presParOf" srcId="{59BAED1E-A4FE-4FA3-8716-57917AF47F38}" destId="{67FFE978-6FBE-4424-80BE-B9E4B4DD0695}" srcOrd="2" destOrd="0" presId="urn:microsoft.com/office/officeart/2005/8/layout/hProcess4"/>
    <dgm:cxn modelId="{9DE711C0-DAD0-490A-8F9F-84EFF58B67F2}" type="presParOf" srcId="{59BAED1E-A4FE-4FA3-8716-57917AF47F38}" destId="{029D1FDE-4DD7-4FA5-8C70-0C747477B66C}" srcOrd="3" destOrd="0" presId="urn:microsoft.com/office/officeart/2005/8/layout/hProcess4"/>
    <dgm:cxn modelId="{7E60F800-B699-4C90-AE8B-FFA3C1DBAC2A}" type="presParOf" srcId="{59BAED1E-A4FE-4FA3-8716-57917AF47F38}" destId="{C2556EF6-41FF-46C6-8829-911BFA533FFE}" srcOrd="4" destOrd="0" presId="urn:microsoft.com/office/officeart/2005/8/layout/hProcess4"/>
    <dgm:cxn modelId="{15EEC923-9DD9-45F9-B1CE-E90ADC8BB3B2}" type="presParOf" srcId="{224851B6-C14D-49DE-883B-A13003DA4601}" destId="{DC2A0ADB-DCE3-4BF4-9952-0394865777AC}" srcOrd="3" destOrd="0" presId="urn:microsoft.com/office/officeart/2005/8/layout/hProcess4"/>
    <dgm:cxn modelId="{F83CC031-B411-4234-8023-6E45E782DC1B}" type="presParOf" srcId="{224851B6-C14D-49DE-883B-A13003DA4601}" destId="{A874A3A3-A340-4ABC-99B5-7529D4415335}" srcOrd="4" destOrd="0" presId="urn:microsoft.com/office/officeart/2005/8/layout/hProcess4"/>
    <dgm:cxn modelId="{7B362966-E9AB-40B9-8761-1F07E738ED93}" type="presParOf" srcId="{A874A3A3-A340-4ABC-99B5-7529D4415335}" destId="{14032C0B-60AE-432B-A713-F993D1C4BA8F}" srcOrd="0" destOrd="0" presId="urn:microsoft.com/office/officeart/2005/8/layout/hProcess4"/>
    <dgm:cxn modelId="{7577A14F-C73F-4E1A-8760-544ED1967544}" type="presParOf" srcId="{A874A3A3-A340-4ABC-99B5-7529D4415335}" destId="{69C28D3B-E083-42DF-9EA0-916CA12125A9}" srcOrd="1" destOrd="0" presId="urn:microsoft.com/office/officeart/2005/8/layout/hProcess4"/>
    <dgm:cxn modelId="{1637F8A1-F9FA-4AC7-AA80-AC52DBF6427F}" type="presParOf" srcId="{A874A3A3-A340-4ABC-99B5-7529D4415335}" destId="{843715D2-C2C2-41EB-BDA3-21230FBA46DB}" srcOrd="2" destOrd="0" presId="urn:microsoft.com/office/officeart/2005/8/layout/hProcess4"/>
    <dgm:cxn modelId="{C3A1CE6A-C0A2-460E-AEC5-91898FCAB7C6}" type="presParOf" srcId="{A874A3A3-A340-4ABC-99B5-7529D4415335}" destId="{047F5837-10E2-4FFC-A492-DB8A19EF48CA}" srcOrd="3" destOrd="0" presId="urn:microsoft.com/office/officeart/2005/8/layout/hProcess4"/>
    <dgm:cxn modelId="{B0B35EFC-EC0D-408D-96C0-AAE23E559E96}"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36244"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b="1" kern="1200" dirty="0"/>
            <a:t>DEFINE THE HOSPITAL LOGIN ID</a:t>
          </a:r>
        </a:p>
        <a:p>
          <a:pPr marL="171450" lvl="1" indent="-171450" algn="l" defTabSz="844550">
            <a:lnSpc>
              <a:spcPct val="90000"/>
            </a:lnSpc>
            <a:spcBef>
              <a:spcPct val="0"/>
            </a:spcBef>
            <a:spcAft>
              <a:spcPct val="15000"/>
            </a:spcAft>
            <a:buChar char="•"/>
          </a:pPr>
          <a:r>
            <a:rPr lang="en-US" sz="1900" b="1" kern="1200" dirty="0"/>
            <a:t>OVER ALL CONTROL</a:t>
          </a:r>
        </a:p>
      </dsp:txBody>
      <dsp:txXfrm>
        <a:off x="82644" y="1095673"/>
        <a:ext cx="2351761" cy="1491398"/>
      </dsp:txXfrm>
    </dsp:sp>
    <dsp:sp modelId="{6A63D16E-EEE6-4267-97EA-5AD7D2BC4E84}">
      <dsp:nvSpPr>
        <dsp:cNvPr id="0" name=""/>
        <dsp:cNvSpPr/>
      </dsp:nvSpPr>
      <dsp:spPr>
        <a:xfrm>
          <a:off x="1394360" y="1473226"/>
          <a:ext cx="2779003" cy="2779003"/>
        </a:xfrm>
        <a:prstGeom prst="leftCircularArrow">
          <a:avLst>
            <a:gd name="adj1" fmla="val 3451"/>
            <a:gd name="adj2" fmla="val 427731"/>
            <a:gd name="adj3" fmla="val 2203242"/>
            <a:gd name="adj4" fmla="val 9024489"/>
            <a:gd name="adj5" fmla="val 4027"/>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18C6CF4-EDEB-4539-A36D-E0355B626199}">
      <dsp:nvSpPr>
        <dsp:cNvPr id="0" name=""/>
        <dsp:cNvSpPr/>
      </dsp:nvSpPr>
      <dsp:spPr>
        <a:xfrm>
          <a:off x="579480"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ADMINSTRATOR LOGIN</a:t>
          </a:r>
        </a:p>
      </dsp:txBody>
      <dsp:txXfrm>
        <a:off x="604789" y="2658781"/>
        <a:ext cx="2122325" cy="813490"/>
      </dsp:txXfrm>
    </dsp:sp>
    <dsp:sp modelId="{E83793B4-2C5C-4D90-82FA-E5EE4745664D}">
      <dsp:nvSpPr>
        <dsp:cNvPr id="0" name=""/>
        <dsp:cNvSpPr/>
      </dsp:nvSpPr>
      <dsp:spPr>
        <a:xfrm>
          <a:off x="3209147" y="1049274"/>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b="1" kern="1200" dirty="0"/>
            <a:t>DEFINE THE CLIENT USER LOGIN ID</a:t>
          </a:r>
          <a:endParaRPr lang="en-US" sz="1900" kern="1200" dirty="0"/>
        </a:p>
        <a:p>
          <a:pPr marL="171450" lvl="1" indent="-171450" algn="l" defTabSz="844550">
            <a:lnSpc>
              <a:spcPct val="90000"/>
            </a:lnSpc>
            <a:spcBef>
              <a:spcPct val="0"/>
            </a:spcBef>
            <a:spcAft>
              <a:spcPct val="15000"/>
            </a:spcAft>
            <a:buChar char="•"/>
          </a:pPr>
          <a:r>
            <a:rPr lang="en-US" sz="1900" b="1" kern="1200" dirty="0"/>
            <a:t>CONTROL OVER USER &amp; VIEW</a:t>
          </a:r>
        </a:p>
      </dsp:txBody>
      <dsp:txXfrm>
        <a:off x="3255547" y="1527728"/>
        <a:ext cx="2351761" cy="1491398"/>
      </dsp:txXfrm>
    </dsp:sp>
    <dsp:sp modelId="{DC2A0ADB-DCE3-4BF4-9952-0394865777AC}">
      <dsp:nvSpPr>
        <dsp:cNvPr id="0" name=""/>
        <dsp:cNvSpPr/>
      </dsp:nvSpPr>
      <dsp:spPr>
        <a:xfrm>
          <a:off x="4540476" y="-213217"/>
          <a:ext cx="3112996" cy="3112996"/>
        </a:xfrm>
        <a:prstGeom prst="circularArrow">
          <a:avLst>
            <a:gd name="adj1" fmla="val 3081"/>
            <a:gd name="adj2" fmla="val 378504"/>
            <a:gd name="adj3" fmla="val 19469828"/>
            <a:gd name="adj4" fmla="val 12599354"/>
            <a:gd name="adj5" fmla="val 3595"/>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29D1FDE-4DD7-4FA5-8C70-0C747477B66C}">
      <dsp:nvSpPr>
        <dsp:cNvPr id="0" name=""/>
        <dsp:cNvSpPr/>
      </dsp:nvSpPr>
      <dsp:spPr>
        <a:xfrm>
          <a:off x="3752383" y="617220"/>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HOSPITAL</a:t>
          </a:r>
          <a:r>
            <a:rPr lang="en-US" sz="2200" kern="1200" baseline="0" dirty="0"/>
            <a:t> LOGIN</a:t>
          </a:r>
          <a:endParaRPr lang="en-US" sz="2200" kern="1200" dirty="0"/>
        </a:p>
      </dsp:txBody>
      <dsp:txXfrm>
        <a:off x="3777692" y="642529"/>
        <a:ext cx="2122325" cy="813490"/>
      </dsp:txXfrm>
    </dsp:sp>
    <dsp:sp modelId="{69C28D3B-E083-42DF-9EA0-916CA12125A9}">
      <dsp:nvSpPr>
        <dsp:cNvPr id="0" name=""/>
        <dsp:cNvSpPr/>
      </dsp:nvSpPr>
      <dsp:spPr>
        <a:xfrm>
          <a:off x="6400800" y="1066795"/>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b="1" kern="1200" dirty="0"/>
            <a:t>LOGIN WITH THE ID &amp; OTP </a:t>
          </a:r>
        </a:p>
        <a:p>
          <a:pPr marL="171450" lvl="1" indent="-171450" algn="l" defTabSz="844550">
            <a:lnSpc>
              <a:spcPct val="90000"/>
            </a:lnSpc>
            <a:spcBef>
              <a:spcPct val="0"/>
            </a:spcBef>
            <a:spcAft>
              <a:spcPct val="15000"/>
            </a:spcAft>
            <a:buChar char="•"/>
          </a:pPr>
          <a:r>
            <a:rPr lang="en-US" sz="1900" b="1" kern="1200" dirty="0"/>
            <a:t>CAN VIEW …</a:t>
          </a:r>
        </a:p>
        <a:p>
          <a:pPr marL="171450" lvl="1" indent="-171450" algn="l" defTabSz="844550">
            <a:lnSpc>
              <a:spcPct val="90000"/>
            </a:lnSpc>
            <a:spcBef>
              <a:spcPct val="0"/>
            </a:spcBef>
            <a:spcAft>
              <a:spcPct val="15000"/>
            </a:spcAft>
            <a:buChar char="•"/>
          </a:pPr>
          <a:r>
            <a:rPr lang="en-US" sz="1900" b="1" kern="1200" dirty="0"/>
            <a:t>REPORT THE FEED BACK</a:t>
          </a:r>
        </a:p>
      </dsp:txBody>
      <dsp:txXfrm>
        <a:off x="6447200" y="1113195"/>
        <a:ext cx="2351761" cy="1491398"/>
      </dsp:txXfrm>
    </dsp:sp>
    <dsp:sp modelId="{047F5837-10E2-4FFC-A492-DB8A19EF48CA}">
      <dsp:nvSpPr>
        <dsp:cNvPr id="0" name=""/>
        <dsp:cNvSpPr/>
      </dsp:nvSpPr>
      <dsp:spPr>
        <a:xfrm>
          <a:off x="6961531" y="2666999"/>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CLIENT USER LOGIN</a:t>
          </a:r>
        </a:p>
      </dsp:txBody>
      <dsp:txXfrm>
        <a:off x="6986840" y="2692308"/>
        <a:ext cx="2122325" cy="8134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6/10/2017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6/10/2017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6/10/2017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6/10/2017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6/10/2017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6/10/2017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6/10/2017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6/10/2017</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6/10/2017</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6/10/2017</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6/10/2017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6/10/2017</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6/10/2017</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36612" y="1828800"/>
            <a:ext cx="8077200" cy="2895600"/>
          </a:xfrm>
        </p:spPr>
        <p:txBody>
          <a:bodyPr/>
          <a:lstStyle/>
          <a:p>
            <a:r>
              <a:rPr lang="en-US" dirty="0"/>
              <a:t>NICU BABY MONITOR</a:t>
            </a:r>
          </a:p>
        </p:txBody>
      </p:sp>
      <p:sp>
        <p:nvSpPr>
          <p:cNvPr id="4" name="Subtitle 3"/>
          <p:cNvSpPr>
            <a:spLocks noGrp="1"/>
          </p:cNvSpPr>
          <p:nvPr>
            <p:ph type="subTitle" idx="1"/>
          </p:nvPr>
        </p:nvSpPr>
        <p:spPr/>
        <p:txBody>
          <a:bodyPr/>
          <a:lstStyle/>
          <a:p>
            <a:r>
              <a:rPr lang="it-IT" b="1" dirty="0"/>
              <a:t>A PROJECT BASED ON BABY MONITORING</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36612" y="1828800"/>
            <a:ext cx="8077200" cy="2895600"/>
          </a:xfrm>
        </p:spPr>
        <p:txBody>
          <a:bodyPr/>
          <a:lstStyle/>
          <a:p>
            <a:r>
              <a:rPr lang="en-US" dirty="0"/>
              <a:t>WEB PAGE  &amp;</a:t>
            </a:r>
            <a:br>
              <a:rPr lang="en-US" dirty="0"/>
            </a:br>
            <a:r>
              <a:rPr lang="en-US" dirty="0"/>
              <a:t> ACCESS STRUCTURE</a:t>
            </a:r>
          </a:p>
        </p:txBody>
      </p:sp>
      <p:sp>
        <p:nvSpPr>
          <p:cNvPr id="4" name="Subtitle 3"/>
          <p:cNvSpPr>
            <a:spLocks noGrp="1"/>
          </p:cNvSpPr>
          <p:nvPr>
            <p:ph type="subTitle" idx="1"/>
          </p:nvPr>
        </p:nvSpPr>
        <p:spPr/>
        <p:txBody>
          <a:bodyPr/>
          <a:lstStyle/>
          <a:p>
            <a:r>
              <a:rPr lang="it-IT" dirty="0"/>
              <a:t>A PROJECT BASED ON BABY MONITORING</a:t>
            </a:r>
          </a:p>
        </p:txBody>
      </p:sp>
    </p:spTree>
    <p:extLst>
      <p:ext uri="{BB962C8B-B14F-4D97-AF65-F5344CB8AC3E}">
        <p14:creationId xmlns:p14="http://schemas.microsoft.com/office/powerpoint/2010/main" val="3170181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381000"/>
            <a:ext cx="9144000" cy="1371600"/>
          </a:xfrm>
        </p:spPr>
        <p:txBody>
          <a:bodyPr/>
          <a:lstStyle/>
          <a:p>
            <a:r>
              <a:rPr lang="en-US" b="1" dirty="0"/>
              <a:t>WEB PAGES</a:t>
            </a:r>
          </a:p>
        </p:txBody>
      </p:sp>
      <p:sp>
        <p:nvSpPr>
          <p:cNvPr id="3" name="Text Placeholder 2"/>
          <p:cNvSpPr>
            <a:spLocks noGrp="1"/>
          </p:cNvSpPr>
          <p:nvPr>
            <p:ph type="body" idx="1"/>
          </p:nvPr>
        </p:nvSpPr>
        <p:spPr>
          <a:xfrm>
            <a:off x="1522410" y="1905000"/>
            <a:ext cx="9144003" cy="762000"/>
          </a:xfrm>
        </p:spPr>
        <p:txBody>
          <a:bodyPr/>
          <a:lstStyle/>
          <a:p>
            <a:r>
              <a:rPr lang="en-US" b="1" dirty="0"/>
              <a:t>DESCRIBE ABOUT EACH PAGE AND ITS IMPORTANCE</a:t>
            </a:r>
          </a:p>
        </p:txBody>
      </p:sp>
      <p:sp>
        <p:nvSpPr>
          <p:cNvPr id="4" name="Content Placeholder 3"/>
          <p:cNvSpPr>
            <a:spLocks noGrp="1"/>
          </p:cNvSpPr>
          <p:nvPr>
            <p:ph sz="half" idx="2"/>
          </p:nvPr>
        </p:nvSpPr>
        <p:spPr>
          <a:xfrm>
            <a:off x="1522410" y="2743201"/>
            <a:ext cx="9144003" cy="3276600"/>
          </a:xfrm>
        </p:spPr>
        <p:txBody>
          <a:bodyPr>
            <a:normAutofit lnSpcReduction="10000"/>
          </a:bodyPr>
          <a:lstStyle/>
          <a:p>
            <a:r>
              <a:rPr lang="en-US" b="1" u="sng" dirty="0"/>
              <a:t>HOME PAGE</a:t>
            </a:r>
          </a:p>
          <a:p>
            <a:pPr marL="0" indent="0">
              <a:buNone/>
            </a:pPr>
            <a:r>
              <a:rPr lang="en-US" sz="2000" b="1" dirty="0"/>
              <a:t>THE PAGE WHICH GIVE INDEX OUT FOR ALL OTHER LINKS.</a:t>
            </a:r>
          </a:p>
          <a:p>
            <a:r>
              <a:rPr lang="en-US" b="1" u="sng" dirty="0"/>
              <a:t>ABOUT US</a:t>
            </a:r>
          </a:p>
          <a:p>
            <a:pPr marL="0" indent="0">
              <a:buNone/>
            </a:pPr>
            <a:r>
              <a:rPr lang="en-US" sz="2000" b="1" dirty="0"/>
              <a:t>THIS PAGE  DESCRIBE   ABOUT  THE  MISSION  &amp;  ITS  OBJECTIVE.</a:t>
            </a:r>
          </a:p>
          <a:p>
            <a:r>
              <a:rPr lang="en-US" b="1" u="sng" dirty="0"/>
              <a:t>CONTACT </a:t>
            </a:r>
          </a:p>
          <a:p>
            <a:pPr marL="0" indent="0">
              <a:buNone/>
            </a:pPr>
            <a:r>
              <a:rPr lang="en-US" sz="2000" b="1" dirty="0"/>
              <a:t>FOR  CONTACTING  DEVELOPER &amp;  FOR  SERVICE  REAL  TIME SUPPORT  EMAIL FORM.</a:t>
            </a:r>
          </a:p>
        </p:txBody>
      </p:sp>
    </p:spTree>
    <p:extLst>
      <p:ext uri="{BB962C8B-B14F-4D97-AF65-F5344CB8AC3E}">
        <p14:creationId xmlns:p14="http://schemas.microsoft.com/office/powerpoint/2010/main" val="1062277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50005" y="1371600"/>
            <a:ext cx="3520407" cy="1371600"/>
          </a:xfrm>
        </p:spPr>
        <p:txBody>
          <a:bodyPr>
            <a:normAutofit/>
          </a:bodyPr>
          <a:lstStyle/>
          <a:p>
            <a:r>
              <a:rPr lang="en-US" sz="4400" b="1" dirty="0"/>
              <a:t>LOGIN SECTION</a:t>
            </a:r>
          </a:p>
        </p:txBody>
      </p:sp>
      <p:sp>
        <p:nvSpPr>
          <p:cNvPr id="4" name="Text Placeholder 3"/>
          <p:cNvSpPr>
            <a:spLocks noGrp="1"/>
          </p:cNvSpPr>
          <p:nvPr>
            <p:ph type="body" sz="half" idx="2"/>
          </p:nvPr>
        </p:nvSpPr>
        <p:spPr>
          <a:xfrm>
            <a:off x="1050006" y="2895600"/>
            <a:ext cx="3749008" cy="1752600"/>
          </a:xfrm>
        </p:spPr>
        <p:txBody>
          <a:bodyPr>
            <a:normAutofit/>
          </a:bodyPr>
          <a:lstStyle/>
          <a:p>
            <a:r>
              <a:rPr lang="en-US" sz="2400" b="1" dirty="0"/>
              <a:t>* ADMINSTRATOR LOGIN</a:t>
            </a:r>
          </a:p>
          <a:p>
            <a:r>
              <a:rPr lang="en-US" sz="2400" b="1" dirty="0"/>
              <a:t>* HOSPITAL LOGIN</a:t>
            </a:r>
          </a:p>
          <a:p>
            <a:r>
              <a:rPr lang="en-US" sz="2400" b="1" dirty="0"/>
              <a:t>* CLIENT USER LOGIN</a:t>
            </a:r>
          </a:p>
        </p:txBody>
      </p:sp>
      <p:pic>
        <p:nvPicPr>
          <p:cNvPr id="6" name="Picture Placeholder 5">
            <a:extLst>
              <a:ext uri="{FF2B5EF4-FFF2-40B4-BE49-F238E27FC236}">
                <a16:creationId xmlns:a16="http://schemas.microsoft.com/office/drawing/2014/main" id="{CC913BD9-1D89-42E2-BE4F-AEB89967CB9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6917" b="16917"/>
          <a:stretch>
            <a:fillRect/>
          </a:stretch>
        </p:blipFill>
        <p:spPr>
          <a:xfrm>
            <a:off x="4951414" y="685800"/>
            <a:ext cx="6400799" cy="5486400"/>
          </a:xfrm>
        </p:spPr>
      </p:pic>
    </p:spTree>
    <p:extLst>
      <p:ext uri="{BB962C8B-B14F-4D97-AF65-F5344CB8AC3E}">
        <p14:creationId xmlns:p14="http://schemas.microsoft.com/office/powerpoint/2010/main" val="339045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LOGIN CONTROL FLOW</a:t>
            </a:r>
          </a:p>
        </p:txBody>
      </p:sp>
      <p:graphicFrame>
        <p:nvGraphicFramePr>
          <p:cNvPr id="3" name="Content Placeholder 2" descr="Alternating Flow diagram showing 3 groups arranged from left to right with a title and bullet points in each group and a curved arrow showing the flow from one group to the next."/>
          <p:cNvGraphicFramePr>
            <a:graphicFrameLocks noGrp="1"/>
          </p:cNvGraphicFramePr>
          <p:nvPr>
            <p:ph idx="1"/>
            <p:extLst>
              <p:ext uri="{D42A27DB-BD31-4B8C-83A1-F6EECF244321}">
                <p14:modId xmlns:p14="http://schemas.microsoft.com/office/powerpoint/2010/main" val="265488656"/>
              </p:ext>
            </p:extLst>
          </p:nvPr>
        </p:nvGraphicFramePr>
        <p:xfrm>
          <a:off x="1522413" y="1905000"/>
          <a:ext cx="9134475"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6264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36612" y="1828800"/>
            <a:ext cx="8077200" cy="2895600"/>
          </a:xfrm>
        </p:spPr>
        <p:txBody>
          <a:bodyPr/>
          <a:lstStyle/>
          <a:p>
            <a:r>
              <a:rPr lang="en-US" dirty="0"/>
              <a:t>SERVER SCRIPTING</a:t>
            </a:r>
          </a:p>
        </p:txBody>
      </p:sp>
      <p:sp>
        <p:nvSpPr>
          <p:cNvPr id="4" name="Subtitle 3"/>
          <p:cNvSpPr>
            <a:spLocks noGrp="1"/>
          </p:cNvSpPr>
          <p:nvPr>
            <p:ph type="subTitle" idx="1"/>
          </p:nvPr>
        </p:nvSpPr>
        <p:spPr/>
        <p:txBody>
          <a:bodyPr/>
          <a:lstStyle/>
          <a:p>
            <a:r>
              <a:rPr lang="it-IT" dirty="0"/>
              <a:t>A PROJECT BASED ON BABY MONITORING</a:t>
            </a:r>
          </a:p>
        </p:txBody>
      </p:sp>
    </p:spTree>
    <p:extLst>
      <p:ext uri="{BB962C8B-B14F-4D97-AF65-F5344CB8AC3E}">
        <p14:creationId xmlns:p14="http://schemas.microsoft.com/office/powerpoint/2010/main" val="415649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3" y="990600"/>
            <a:ext cx="3596607" cy="1600200"/>
          </a:xfrm>
        </p:spPr>
        <p:txBody>
          <a:bodyPr/>
          <a:lstStyle/>
          <a:p>
            <a:r>
              <a:rPr lang="en-US" b="1" dirty="0"/>
              <a:t>SERVER SCRIPTING</a:t>
            </a:r>
          </a:p>
        </p:txBody>
      </p:sp>
      <p:sp>
        <p:nvSpPr>
          <p:cNvPr id="4" name="Text Placeholder 3"/>
          <p:cNvSpPr>
            <a:spLocks noGrp="1"/>
          </p:cNvSpPr>
          <p:nvPr>
            <p:ph type="body" sz="half" idx="2"/>
          </p:nvPr>
        </p:nvSpPr>
        <p:spPr>
          <a:xfrm>
            <a:off x="1085459" y="2819400"/>
            <a:ext cx="3581399" cy="1828800"/>
          </a:xfrm>
        </p:spPr>
        <p:txBody>
          <a:bodyPr>
            <a:noAutofit/>
          </a:bodyPr>
          <a:lstStyle/>
          <a:p>
            <a:pPr marL="285750" indent="-285750">
              <a:buFont typeface="Arial" panose="020B0604020202020204" pitchFamily="34" charset="0"/>
              <a:buChar char="•"/>
            </a:pPr>
            <a:r>
              <a:rPr lang="en-US" sz="2200" b="1" dirty="0"/>
              <a:t>LOGIN PHP</a:t>
            </a:r>
          </a:p>
          <a:p>
            <a:pPr marL="285750" indent="-285750">
              <a:buFont typeface="Arial" panose="020B0604020202020204" pitchFamily="34" charset="0"/>
              <a:buChar char="•"/>
            </a:pPr>
            <a:r>
              <a:rPr lang="en-US" sz="2200" b="1" dirty="0"/>
              <a:t>STEAMING PHP</a:t>
            </a:r>
          </a:p>
          <a:p>
            <a:pPr marL="285750" indent="-285750">
              <a:buFont typeface="Arial" panose="020B0604020202020204" pitchFamily="34" charset="0"/>
              <a:buChar char="•"/>
            </a:pPr>
            <a:r>
              <a:rPr lang="en-US" sz="2200" b="1" dirty="0"/>
              <a:t>RANDOM OTP PHP</a:t>
            </a:r>
          </a:p>
          <a:p>
            <a:pPr marL="285750" indent="-285750">
              <a:buFont typeface="Arial" panose="020B0604020202020204" pitchFamily="34" charset="0"/>
              <a:buChar char="•"/>
            </a:pPr>
            <a:r>
              <a:rPr lang="en-US" sz="2200" b="1" dirty="0"/>
              <a:t>REAL TIME SUPPORT PHP </a:t>
            </a:r>
          </a:p>
        </p:txBody>
      </p:sp>
      <p:sp>
        <p:nvSpPr>
          <p:cNvPr id="3" name="Content Placeholder 2"/>
          <p:cNvSpPr>
            <a:spLocks noGrp="1"/>
          </p:cNvSpPr>
          <p:nvPr>
            <p:ph idx="1"/>
          </p:nvPr>
        </p:nvSpPr>
        <p:spPr/>
        <p:txBody>
          <a:bodyPr/>
          <a:lstStyle/>
          <a:p>
            <a:r>
              <a:rPr lang="en-US" b="1" dirty="0"/>
              <a:t>LOGIN PHP</a:t>
            </a:r>
          </a:p>
          <a:p>
            <a:pPr marL="0" indent="0">
              <a:buNone/>
            </a:pPr>
            <a:r>
              <a:rPr lang="en-US" sz="2000" b="1" dirty="0"/>
              <a:t>TRIPLE LAYER LOGIN STRUCTURE IS BUILT IN, SECURE LOG IN TRANSMISSION.</a:t>
            </a:r>
          </a:p>
          <a:p>
            <a:r>
              <a:rPr lang="en-US" b="1" dirty="0"/>
              <a:t>STEAMING PHP</a:t>
            </a:r>
          </a:p>
          <a:p>
            <a:pPr marL="0" indent="0">
              <a:buNone/>
            </a:pPr>
            <a:r>
              <a:rPr lang="en-US" sz="2000" b="1" dirty="0"/>
              <a:t>THIS SCRIPT MAKES ACTIVE STREAMING PHP.</a:t>
            </a:r>
          </a:p>
          <a:p>
            <a:r>
              <a:rPr lang="en-US" b="1" dirty="0"/>
              <a:t>RANDOM OTP PHP</a:t>
            </a:r>
          </a:p>
          <a:p>
            <a:pPr marL="0" indent="0">
              <a:buNone/>
            </a:pPr>
            <a:r>
              <a:rPr lang="en-US" sz="2000" b="1" dirty="0"/>
              <a:t>TIME BASED WITH MATHMATICAL OPERATION BASED 6 DIGIT CODE.</a:t>
            </a:r>
          </a:p>
          <a:p>
            <a:r>
              <a:rPr lang="en-US" b="1" dirty="0"/>
              <a:t>REAL TIME SUPPORT PHP </a:t>
            </a:r>
          </a:p>
          <a:p>
            <a:pPr marL="0" indent="0">
              <a:buNone/>
            </a:pPr>
            <a:r>
              <a:rPr lang="en-US" sz="2000" b="1" dirty="0"/>
              <a:t>REAL TIME 3  CONTACT FORMS WITH EMAILING CAPABLITY &amp;  SMS.</a:t>
            </a:r>
          </a:p>
          <a:p>
            <a:pPr marL="0" indent="0">
              <a:buNone/>
            </a:pPr>
            <a:endParaRPr lang="en-US" dirty="0"/>
          </a:p>
        </p:txBody>
      </p:sp>
    </p:spTree>
    <p:extLst>
      <p:ext uri="{BB962C8B-B14F-4D97-AF65-F5344CB8AC3E}">
        <p14:creationId xmlns:p14="http://schemas.microsoft.com/office/powerpoint/2010/main" val="2926537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36612" y="1828800"/>
            <a:ext cx="8077200" cy="2895600"/>
          </a:xfrm>
        </p:spPr>
        <p:txBody>
          <a:bodyPr/>
          <a:lstStyle/>
          <a:p>
            <a:r>
              <a:rPr lang="en-US" dirty="0"/>
              <a:t>OTP &amp; CARRIER</a:t>
            </a:r>
          </a:p>
        </p:txBody>
      </p:sp>
      <p:sp>
        <p:nvSpPr>
          <p:cNvPr id="4" name="Subtitle 3"/>
          <p:cNvSpPr>
            <a:spLocks noGrp="1"/>
          </p:cNvSpPr>
          <p:nvPr>
            <p:ph type="subTitle" idx="1"/>
          </p:nvPr>
        </p:nvSpPr>
        <p:spPr/>
        <p:txBody>
          <a:bodyPr/>
          <a:lstStyle/>
          <a:p>
            <a:r>
              <a:rPr lang="it-IT" dirty="0"/>
              <a:t>A PROJECT BASED ON BABY MONITORING</a:t>
            </a:r>
          </a:p>
        </p:txBody>
      </p:sp>
    </p:spTree>
    <p:extLst>
      <p:ext uri="{BB962C8B-B14F-4D97-AF65-F5344CB8AC3E}">
        <p14:creationId xmlns:p14="http://schemas.microsoft.com/office/powerpoint/2010/main" val="712331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OTP &amp; CARRIER</a:t>
            </a:r>
          </a:p>
        </p:txBody>
      </p:sp>
      <p:sp>
        <p:nvSpPr>
          <p:cNvPr id="3" name="Text Placeholder 2"/>
          <p:cNvSpPr>
            <a:spLocks noGrp="1"/>
          </p:cNvSpPr>
          <p:nvPr>
            <p:ph type="body" idx="1"/>
          </p:nvPr>
        </p:nvSpPr>
        <p:spPr>
          <a:xfrm>
            <a:off x="1522410" y="1905000"/>
            <a:ext cx="9144003" cy="762000"/>
          </a:xfrm>
        </p:spPr>
        <p:txBody>
          <a:bodyPr/>
          <a:lstStyle/>
          <a:p>
            <a:r>
              <a:rPr lang="en-US" dirty="0"/>
              <a:t>THE OTP IS CONSTRUCTED AND SEND OVER TO THE CLIENT</a:t>
            </a:r>
          </a:p>
        </p:txBody>
      </p:sp>
      <p:sp>
        <p:nvSpPr>
          <p:cNvPr id="4" name="Content Placeholder 3"/>
          <p:cNvSpPr>
            <a:spLocks noGrp="1"/>
          </p:cNvSpPr>
          <p:nvPr>
            <p:ph sz="half" idx="2"/>
          </p:nvPr>
        </p:nvSpPr>
        <p:spPr>
          <a:xfrm>
            <a:off x="1522410" y="2743201"/>
            <a:ext cx="9144003" cy="3276600"/>
          </a:xfrm>
        </p:spPr>
        <p:txBody>
          <a:bodyPr/>
          <a:lstStyle/>
          <a:p>
            <a:pPr marL="0" indent="0">
              <a:buNone/>
            </a:pPr>
            <a:r>
              <a:rPr lang="en-US" b="1" dirty="0"/>
              <a:t>WE  ARE  TAKING  AN  EXTERNAL CARRIER  FOR  SMS.  THIS SHOULD  BE  PURCHASED  WITH  ACORDANCE  WITH  NO MESSAGE,  WE  SENT  PER  MONTH  AND  WITH  THE  TRUST  IN CARRIER  AS  WE  SEND  OUR  OTP THROUGH IT.</a:t>
            </a:r>
          </a:p>
        </p:txBody>
      </p:sp>
    </p:spTree>
    <p:extLst>
      <p:ext uri="{BB962C8B-B14F-4D97-AF65-F5344CB8AC3E}">
        <p14:creationId xmlns:p14="http://schemas.microsoft.com/office/powerpoint/2010/main" val="61017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36612" y="1828800"/>
            <a:ext cx="8077200" cy="2895600"/>
          </a:xfrm>
        </p:spPr>
        <p:txBody>
          <a:bodyPr/>
          <a:lstStyle/>
          <a:p>
            <a:r>
              <a:rPr lang="en-US" dirty="0"/>
              <a:t>DATA BASE MANAGEMENT</a:t>
            </a:r>
          </a:p>
        </p:txBody>
      </p:sp>
      <p:sp>
        <p:nvSpPr>
          <p:cNvPr id="4" name="Subtitle 3"/>
          <p:cNvSpPr>
            <a:spLocks noGrp="1"/>
          </p:cNvSpPr>
          <p:nvPr>
            <p:ph type="subTitle" idx="1"/>
          </p:nvPr>
        </p:nvSpPr>
        <p:spPr/>
        <p:txBody>
          <a:bodyPr/>
          <a:lstStyle/>
          <a:p>
            <a:r>
              <a:rPr lang="it-IT" dirty="0"/>
              <a:t>A PROJECT BASED ON BABY MONITORING</a:t>
            </a:r>
          </a:p>
        </p:txBody>
      </p:sp>
    </p:spTree>
    <p:extLst>
      <p:ext uri="{BB962C8B-B14F-4D97-AF65-F5344CB8AC3E}">
        <p14:creationId xmlns:p14="http://schemas.microsoft.com/office/powerpoint/2010/main" val="3769934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BASE MANAGEMENT</a:t>
            </a:r>
          </a:p>
        </p:txBody>
      </p:sp>
      <p:sp>
        <p:nvSpPr>
          <p:cNvPr id="3" name="Content Placeholder 2"/>
          <p:cNvSpPr>
            <a:spLocks noGrp="1"/>
          </p:cNvSpPr>
          <p:nvPr>
            <p:ph sz="half" idx="1"/>
          </p:nvPr>
        </p:nvSpPr>
        <p:spPr/>
        <p:txBody>
          <a:bodyPr/>
          <a:lstStyle/>
          <a:p>
            <a:r>
              <a:rPr lang="en-US" i="1" dirty="0"/>
              <a:t>WE ARE USING SQL DATA BASE  SYSTEM .</a:t>
            </a:r>
          </a:p>
          <a:p>
            <a:r>
              <a:rPr lang="en-US" i="1" dirty="0"/>
              <a:t>WE SHOULD HAVE THREE DATABASE .</a:t>
            </a:r>
          </a:p>
          <a:p>
            <a:r>
              <a:rPr lang="en-US" b="1" dirty="0"/>
              <a:t>CLIENT USER LOGIN DATA BASE </a:t>
            </a:r>
          </a:p>
          <a:p>
            <a:r>
              <a:rPr lang="en-US" b="1" dirty="0"/>
              <a:t>HOSPITAL LOGIN DATA BASE </a:t>
            </a:r>
          </a:p>
          <a:p>
            <a:r>
              <a:rPr lang="en-US" b="1" dirty="0"/>
              <a:t>OTP ONE TIME PASSWORD</a:t>
            </a:r>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1202428819"/>
              </p:ext>
            </p:extLst>
          </p:nvPr>
        </p:nvGraphicFramePr>
        <p:xfrm>
          <a:off x="6341304" y="2362200"/>
          <a:ext cx="4343400" cy="2434590"/>
        </p:xfrm>
        <a:graphic>
          <a:graphicData uri="http://schemas.openxmlformats.org/drawingml/2006/table">
            <a:tbl>
              <a:tblPr firstRow="1" bandRow="1">
                <a:tableStyleId>{073A0DAA-6AF3-43AB-8588-CEC1D06C72B9}</a:tableStyleId>
              </a:tblPr>
              <a:tblGrid>
                <a:gridCol w="1737360">
                  <a:extLst>
                    <a:ext uri="{9D8B030D-6E8A-4147-A177-3AD203B41FA5}">
                      <a16:colId xmlns:a16="http://schemas.microsoft.com/office/drawing/2014/main" val="20000"/>
                    </a:ext>
                  </a:extLst>
                </a:gridCol>
                <a:gridCol w="2606040">
                  <a:extLst>
                    <a:ext uri="{9D8B030D-6E8A-4147-A177-3AD203B41FA5}">
                      <a16:colId xmlns:a16="http://schemas.microsoft.com/office/drawing/2014/main" val="20001"/>
                    </a:ext>
                  </a:extLst>
                </a:gridCol>
              </a:tblGrid>
              <a:tr h="514350">
                <a:tc>
                  <a:txBody>
                    <a:bodyPr/>
                    <a:lstStyle/>
                    <a:p>
                      <a:r>
                        <a:rPr lang="en-US" dirty="0"/>
                        <a:t>DATA BASE</a:t>
                      </a:r>
                    </a:p>
                  </a:txBody>
                  <a:tcPr anchor="ctr"/>
                </a:tc>
                <a:tc>
                  <a:txBody>
                    <a:bodyPr/>
                    <a:lstStyle/>
                    <a:p>
                      <a:pPr algn="ctr"/>
                      <a:r>
                        <a:rPr lang="en-US" dirty="0"/>
                        <a:t>IMPORTANCE</a:t>
                      </a:r>
                    </a:p>
                  </a:txBody>
                  <a:tcPr anchor="ctr"/>
                </a:tc>
                <a:extLst>
                  <a:ext uri="{0D108BD9-81ED-4DB2-BD59-A6C34878D82A}">
                    <a16:rowId xmlns:a16="http://schemas.microsoft.com/office/drawing/2014/main" val="10000"/>
                  </a:ext>
                </a:extLst>
              </a:tr>
              <a:tr h="514350">
                <a:tc>
                  <a:txBody>
                    <a:bodyPr/>
                    <a:lstStyle/>
                    <a:p>
                      <a:r>
                        <a:rPr lang="en-US" b="1" dirty="0"/>
                        <a:t>CLIENT</a:t>
                      </a:r>
                    </a:p>
                  </a:txBody>
                  <a:tcPr anchor="ctr"/>
                </a:tc>
                <a:tc>
                  <a:txBody>
                    <a:bodyPr/>
                    <a:lstStyle/>
                    <a:p>
                      <a:pPr algn="ctr"/>
                      <a:r>
                        <a:rPr lang="en-US" b="1" dirty="0"/>
                        <a:t>BABY WISE USERS &amp; LOGIN DETAILS</a:t>
                      </a:r>
                    </a:p>
                  </a:txBody>
                  <a:tcPr anchor="ctr"/>
                </a:tc>
                <a:extLst>
                  <a:ext uri="{0D108BD9-81ED-4DB2-BD59-A6C34878D82A}">
                    <a16:rowId xmlns:a16="http://schemas.microsoft.com/office/drawing/2014/main" val="10001"/>
                  </a:ext>
                </a:extLst>
              </a:tr>
              <a:tr h="514350">
                <a:tc>
                  <a:txBody>
                    <a:bodyPr/>
                    <a:lstStyle/>
                    <a:p>
                      <a:r>
                        <a:rPr lang="en-US" b="1" dirty="0"/>
                        <a:t>HOSPITAL</a:t>
                      </a:r>
                    </a:p>
                  </a:txBody>
                  <a:tcPr anchor="ctr"/>
                </a:tc>
                <a:tc>
                  <a:txBody>
                    <a:bodyPr/>
                    <a:lstStyle/>
                    <a:p>
                      <a:pPr algn="ctr"/>
                      <a:r>
                        <a:rPr lang="en-US" b="1" dirty="0"/>
                        <a:t>HOSPITAL WISE USERS &amp; LOGIN DETAILS </a:t>
                      </a:r>
                    </a:p>
                  </a:txBody>
                  <a:tcPr anchor="ctr"/>
                </a:tc>
                <a:extLst>
                  <a:ext uri="{0D108BD9-81ED-4DB2-BD59-A6C34878D82A}">
                    <a16:rowId xmlns:a16="http://schemas.microsoft.com/office/drawing/2014/main" val="10002"/>
                  </a:ext>
                </a:extLst>
              </a:tr>
              <a:tr h="514350">
                <a:tc>
                  <a:txBody>
                    <a:bodyPr/>
                    <a:lstStyle/>
                    <a:p>
                      <a:r>
                        <a:rPr lang="en-US" b="1" dirty="0"/>
                        <a:t>OTP</a:t>
                      </a:r>
                    </a:p>
                  </a:txBody>
                  <a:tcPr anchor="ctr"/>
                </a:tc>
                <a:tc>
                  <a:txBody>
                    <a:bodyPr/>
                    <a:lstStyle/>
                    <a:p>
                      <a:pPr algn="ctr"/>
                      <a:r>
                        <a:rPr lang="en-US" b="1" dirty="0"/>
                        <a:t>EASY MIX CODE FOR RANDOM OTP</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1853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PREFACE</a:t>
            </a:r>
            <a:r>
              <a:rPr lang="en-US" dirty="0"/>
              <a:t> </a:t>
            </a:r>
          </a:p>
        </p:txBody>
      </p:sp>
      <p:sp>
        <p:nvSpPr>
          <p:cNvPr id="14" name="Content Placeholder 13"/>
          <p:cNvSpPr>
            <a:spLocks noGrp="1"/>
          </p:cNvSpPr>
          <p:nvPr>
            <p:ph idx="1"/>
          </p:nvPr>
        </p:nvSpPr>
        <p:spPr>
          <a:xfrm>
            <a:off x="1522413" y="2590800"/>
            <a:ext cx="9134391" cy="2971801"/>
          </a:xfrm>
        </p:spPr>
        <p:txBody>
          <a:bodyPr/>
          <a:lstStyle/>
          <a:p>
            <a:pPr marL="0" indent="0">
              <a:buNone/>
            </a:pPr>
            <a:r>
              <a:rPr lang="en-US" dirty="0"/>
              <a:t>			IN THIS BUSY LIFE  THE CARE WHAT WE GIVE TO THE INFANT ARE LESS CONCENTRATED . WE FORGET THE FUTURE REST ON THEM .WE FEEL TO CONNECT THE LIFE WITH THEM CONCERATED MONITORING SYSTEM…</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36612" y="1828800"/>
            <a:ext cx="8077200" cy="2895600"/>
          </a:xfrm>
        </p:spPr>
        <p:txBody>
          <a:bodyPr/>
          <a:lstStyle/>
          <a:p>
            <a:r>
              <a:rPr lang="en-US" dirty="0"/>
              <a:t>DOUBT BOX</a:t>
            </a:r>
          </a:p>
        </p:txBody>
      </p:sp>
      <p:sp>
        <p:nvSpPr>
          <p:cNvPr id="4" name="Subtitle 3"/>
          <p:cNvSpPr>
            <a:spLocks noGrp="1"/>
          </p:cNvSpPr>
          <p:nvPr>
            <p:ph type="subTitle" idx="1"/>
          </p:nvPr>
        </p:nvSpPr>
        <p:spPr/>
        <p:txBody>
          <a:bodyPr/>
          <a:lstStyle/>
          <a:p>
            <a:r>
              <a:rPr lang="it-IT" dirty="0"/>
              <a:t>A PROJECT BASED ON BABY MONITORING</a:t>
            </a:r>
          </a:p>
        </p:txBody>
      </p:sp>
    </p:spTree>
    <p:extLst>
      <p:ext uri="{BB962C8B-B14F-4D97-AF65-F5344CB8AC3E}">
        <p14:creationId xmlns:p14="http://schemas.microsoft.com/office/powerpoint/2010/main" val="171528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DOUBT BOX</a:t>
            </a:r>
          </a:p>
        </p:txBody>
      </p:sp>
      <p:sp>
        <p:nvSpPr>
          <p:cNvPr id="3" name="Text Placeholder 2"/>
          <p:cNvSpPr>
            <a:spLocks noGrp="1"/>
          </p:cNvSpPr>
          <p:nvPr>
            <p:ph type="body" idx="1"/>
          </p:nvPr>
        </p:nvSpPr>
        <p:spPr>
          <a:xfrm>
            <a:off x="1522410" y="1905000"/>
            <a:ext cx="9144003" cy="762000"/>
          </a:xfrm>
        </p:spPr>
        <p:txBody>
          <a:bodyPr/>
          <a:lstStyle/>
          <a:p>
            <a:r>
              <a:rPr lang="en-US" dirty="0"/>
              <a:t>THE DOUBTS TO BE CLEARED FOR BETTER MOVES………</a:t>
            </a:r>
          </a:p>
        </p:txBody>
      </p:sp>
      <p:sp>
        <p:nvSpPr>
          <p:cNvPr id="4" name="Content Placeholder 3"/>
          <p:cNvSpPr>
            <a:spLocks noGrp="1"/>
          </p:cNvSpPr>
          <p:nvPr>
            <p:ph sz="half" idx="2"/>
          </p:nvPr>
        </p:nvSpPr>
        <p:spPr>
          <a:xfrm>
            <a:off x="1522410" y="2743201"/>
            <a:ext cx="9144003" cy="3276600"/>
          </a:xfrm>
        </p:spPr>
        <p:txBody>
          <a:bodyPr/>
          <a:lstStyle/>
          <a:p>
            <a:r>
              <a:rPr lang="en-US" dirty="0"/>
              <a:t>DO  WE  NEED  STORAGE  PLAY  BACK  SYSTEM ?</a:t>
            </a:r>
          </a:p>
          <a:p>
            <a:r>
              <a:rPr lang="en-US" dirty="0"/>
              <a:t>RESOLUTION  OF  CAMERA ?</a:t>
            </a:r>
          </a:p>
          <a:p>
            <a:r>
              <a:rPr lang="en-US" dirty="0"/>
              <a:t>MOTION  CAPTURE  ANALAYSIS ?</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319117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THANKS</a:t>
            </a:r>
          </a:p>
        </p:txBody>
      </p:sp>
      <p:sp>
        <p:nvSpPr>
          <p:cNvPr id="3" name="Text Placeholder 2"/>
          <p:cNvSpPr>
            <a:spLocks noGrp="1"/>
          </p:cNvSpPr>
          <p:nvPr>
            <p:ph type="body" idx="1"/>
          </p:nvPr>
        </p:nvSpPr>
        <p:spPr/>
        <p:txBody>
          <a:bodyPr/>
          <a:lstStyle/>
          <a:p>
            <a:r>
              <a:rPr lang="en-US" dirty="0"/>
              <a:t>HERE WE END WITH THE REPORT………………… </a:t>
            </a:r>
          </a:p>
        </p:txBody>
      </p:sp>
    </p:spTree>
    <p:extLst>
      <p:ext uri="{BB962C8B-B14F-4D97-AF65-F5344CB8AC3E}">
        <p14:creationId xmlns:p14="http://schemas.microsoft.com/office/powerpoint/2010/main" val="74334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MISSION  KEY STONES</a:t>
            </a:r>
          </a:p>
        </p:txBody>
      </p:sp>
      <p:sp>
        <p:nvSpPr>
          <p:cNvPr id="14" name="Content Placeholder 13"/>
          <p:cNvSpPr>
            <a:spLocks noGrp="1"/>
          </p:cNvSpPr>
          <p:nvPr>
            <p:ph idx="1"/>
          </p:nvPr>
        </p:nvSpPr>
        <p:spPr/>
        <p:txBody>
          <a:bodyPr>
            <a:normAutofit lnSpcReduction="10000"/>
          </a:bodyPr>
          <a:lstStyle/>
          <a:p>
            <a:r>
              <a:rPr lang="en-US" dirty="0"/>
              <a:t>CAMERA &amp; ITS SPECIFICATIONS</a:t>
            </a:r>
          </a:p>
          <a:p>
            <a:r>
              <a:rPr lang="en-US" dirty="0"/>
              <a:t>DVR &amp; MEDIA ENCODER SETUP</a:t>
            </a:r>
          </a:p>
          <a:p>
            <a:r>
              <a:rPr lang="en-US" dirty="0"/>
              <a:t>LIVE STREAM &amp; ONLINE STORAGE</a:t>
            </a:r>
          </a:p>
          <a:p>
            <a:r>
              <a:rPr lang="en-US" dirty="0"/>
              <a:t>WEB PAGE &amp;  ACCESS STRUCTURE</a:t>
            </a:r>
          </a:p>
          <a:p>
            <a:r>
              <a:rPr lang="en-US" dirty="0"/>
              <a:t>SERVER SCRIPTING</a:t>
            </a:r>
          </a:p>
          <a:p>
            <a:r>
              <a:rPr lang="en-US" dirty="0"/>
              <a:t>OTP &amp; CARRIER</a:t>
            </a:r>
          </a:p>
          <a:p>
            <a:r>
              <a:rPr lang="en-US" dirty="0"/>
              <a:t>DATA BASE MANAGEMENT</a:t>
            </a:r>
          </a:p>
          <a:p>
            <a:r>
              <a:rPr lang="en-US" dirty="0"/>
              <a:t>DOUBT BOX</a:t>
            </a:r>
          </a:p>
        </p:txBody>
      </p:sp>
    </p:spTree>
    <p:extLst>
      <p:ext uri="{BB962C8B-B14F-4D97-AF65-F5344CB8AC3E}">
        <p14:creationId xmlns:p14="http://schemas.microsoft.com/office/powerpoint/2010/main" val="2386086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36612" y="1828800"/>
            <a:ext cx="8077200" cy="2895600"/>
          </a:xfrm>
        </p:spPr>
        <p:txBody>
          <a:bodyPr/>
          <a:lstStyle/>
          <a:p>
            <a:r>
              <a:rPr lang="en-US" dirty="0"/>
              <a:t>CAMERA &amp; ITS SPECIFICATIONS</a:t>
            </a:r>
          </a:p>
        </p:txBody>
      </p:sp>
      <p:sp>
        <p:nvSpPr>
          <p:cNvPr id="4" name="Subtitle 3"/>
          <p:cNvSpPr>
            <a:spLocks noGrp="1"/>
          </p:cNvSpPr>
          <p:nvPr>
            <p:ph type="subTitle" idx="1"/>
          </p:nvPr>
        </p:nvSpPr>
        <p:spPr/>
        <p:txBody>
          <a:bodyPr/>
          <a:lstStyle/>
          <a:p>
            <a:r>
              <a:rPr lang="it-IT" dirty="0"/>
              <a:t>A PROJECT BASED ON BABY MONITORING</a:t>
            </a:r>
          </a:p>
        </p:txBody>
      </p:sp>
    </p:spTree>
    <p:extLst>
      <p:ext uri="{BB962C8B-B14F-4D97-AF65-F5344CB8AC3E}">
        <p14:creationId xmlns:p14="http://schemas.microsoft.com/office/powerpoint/2010/main" val="336978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02406" y="685800"/>
            <a:ext cx="3596607" cy="1981200"/>
          </a:xfrm>
        </p:spPr>
        <p:txBody>
          <a:bodyPr/>
          <a:lstStyle/>
          <a:p>
            <a:r>
              <a:rPr lang="en-US" dirty="0"/>
              <a:t>   </a:t>
            </a:r>
            <a:r>
              <a:rPr lang="en-US" b="1" dirty="0"/>
              <a:t>CAMERA </a:t>
            </a:r>
          </a:p>
        </p:txBody>
      </p:sp>
      <p:sp>
        <p:nvSpPr>
          <p:cNvPr id="4" name="Text Placeholder 3"/>
          <p:cNvSpPr>
            <a:spLocks noGrp="1"/>
          </p:cNvSpPr>
          <p:nvPr>
            <p:ph type="body" sz="half" idx="2"/>
          </p:nvPr>
        </p:nvSpPr>
        <p:spPr>
          <a:xfrm>
            <a:off x="1202406" y="2733261"/>
            <a:ext cx="3581399" cy="3276600"/>
          </a:xfrm>
        </p:spPr>
        <p:txBody>
          <a:bodyPr>
            <a:normAutofit/>
          </a:bodyPr>
          <a:lstStyle/>
          <a:p>
            <a:pPr marL="285750" indent="-285750">
              <a:buFont typeface="Arial" panose="020B0604020202020204" pitchFamily="34" charset="0"/>
              <a:buChar char="•"/>
            </a:pPr>
            <a:r>
              <a:rPr lang="en-US" sz="2400" dirty="0"/>
              <a:t>DIGITAL BULLET CAMERAS</a:t>
            </a:r>
          </a:p>
          <a:p>
            <a:pPr marL="285750" indent="-285750">
              <a:buFont typeface="Arial" panose="020B0604020202020204" pitchFamily="34" charset="0"/>
              <a:buChar char="•"/>
            </a:pPr>
            <a:r>
              <a:rPr lang="en-US" sz="2400" dirty="0"/>
              <a:t>NIGHT VISION</a:t>
            </a:r>
          </a:p>
          <a:p>
            <a:pPr marL="285750" indent="-285750">
              <a:buFont typeface="Arial" panose="020B0604020202020204" pitchFamily="34" charset="0"/>
              <a:buChar char="•"/>
            </a:pPr>
            <a:r>
              <a:rPr lang="en-US" sz="2400" dirty="0"/>
              <a:t>IP66</a:t>
            </a:r>
          </a:p>
          <a:p>
            <a:pPr marL="285750" indent="-285750">
              <a:buFont typeface="Arial" panose="020B0604020202020204" pitchFamily="34" charset="0"/>
              <a:buChar char="•"/>
            </a:pPr>
            <a:r>
              <a:rPr lang="en-US" sz="2400" dirty="0"/>
              <a:t>TACTILE SENSOR</a:t>
            </a:r>
          </a:p>
          <a:p>
            <a:pPr marL="285750" indent="-285750">
              <a:buFont typeface="Arial" panose="020B0604020202020204" pitchFamily="34" charset="0"/>
              <a:buChar char="•"/>
            </a:pPr>
            <a:r>
              <a:rPr lang="en-US" sz="2400" dirty="0"/>
              <a:t>RESOLUTION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pic>
        <p:nvPicPr>
          <p:cNvPr id="6" name="Picture Placeholder 5">
            <a:extLst>
              <a:ext uri="{FF2B5EF4-FFF2-40B4-BE49-F238E27FC236}">
                <a16:creationId xmlns:a16="http://schemas.microsoft.com/office/drawing/2014/main" id="{B6E6B70C-8EDF-4ACA-A782-B6438694964A}"/>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17243" r="17243"/>
          <a:stretch>
            <a:fillRect/>
          </a:stretch>
        </p:blipFill>
        <p:spPr>
          <a:xfrm>
            <a:off x="5484812" y="1066800"/>
            <a:ext cx="5763886" cy="4764157"/>
          </a:xfrm>
        </p:spPr>
      </p:pic>
    </p:spTree>
    <p:extLst>
      <p:ext uri="{BB962C8B-B14F-4D97-AF65-F5344CB8AC3E}">
        <p14:creationId xmlns:p14="http://schemas.microsoft.com/office/powerpoint/2010/main" val="70106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36612" y="1828800"/>
            <a:ext cx="8077200" cy="2895600"/>
          </a:xfrm>
        </p:spPr>
        <p:txBody>
          <a:bodyPr/>
          <a:lstStyle/>
          <a:p>
            <a:r>
              <a:rPr lang="en-US" dirty="0"/>
              <a:t>DVR &amp; MEDIA ENCODER SETUP</a:t>
            </a:r>
          </a:p>
        </p:txBody>
      </p:sp>
      <p:sp>
        <p:nvSpPr>
          <p:cNvPr id="4" name="Subtitle 3"/>
          <p:cNvSpPr>
            <a:spLocks noGrp="1"/>
          </p:cNvSpPr>
          <p:nvPr>
            <p:ph type="subTitle" idx="1"/>
          </p:nvPr>
        </p:nvSpPr>
        <p:spPr/>
        <p:txBody>
          <a:bodyPr/>
          <a:lstStyle/>
          <a:p>
            <a:r>
              <a:rPr lang="it-IT" dirty="0"/>
              <a:t>A PROJECT BASED ON BABY MONITORING</a:t>
            </a:r>
          </a:p>
        </p:txBody>
      </p:sp>
    </p:spTree>
    <p:extLst>
      <p:ext uri="{BB962C8B-B14F-4D97-AF65-F5344CB8AC3E}">
        <p14:creationId xmlns:p14="http://schemas.microsoft.com/office/powerpoint/2010/main" val="3457356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DVR &amp; MEDIA ENCODER SETUP</a:t>
            </a:r>
          </a:p>
        </p:txBody>
      </p:sp>
      <p:sp>
        <p:nvSpPr>
          <p:cNvPr id="3" name="Text Placeholder 2"/>
          <p:cNvSpPr>
            <a:spLocks noGrp="1"/>
          </p:cNvSpPr>
          <p:nvPr>
            <p:ph type="body" idx="1"/>
          </p:nvPr>
        </p:nvSpPr>
        <p:spPr>
          <a:xfrm>
            <a:off x="1522410" y="1905000"/>
            <a:ext cx="9601202" cy="762000"/>
          </a:xfrm>
        </p:spPr>
        <p:txBody>
          <a:bodyPr/>
          <a:lstStyle/>
          <a:p>
            <a:r>
              <a:rPr lang="en-US" b="1" dirty="0"/>
              <a:t>THE DVR COLLECT THE FOOTAGE &amp; STORE … THEN ENCODER SETUP CHANGE THE VIDEO FORMAT AND GETS READY FOR STREAMING.</a:t>
            </a:r>
          </a:p>
        </p:txBody>
      </p:sp>
      <p:sp>
        <p:nvSpPr>
          <p:cNvPr id="4" name="Content Placeholder 3"/>
          <p:cNvSpPr>
            <a:spLocks noGrp="1"/>
          </p:cNvSpPr>
          <p:nvPr>
            <p:ph sz="half" idx="2"/>
          </p:nvPr>
        </p:nvSpPr>
        <p:spPr>
          <a:xfrm>
            <a:off x="1522411" y="2743201"/>
            <a:ext cx="4495801" cy="3276600"/>
          </a:xfrm>
        </p:spPr>
        <p:txBody>
          <a:bodyPr/>
          <a:lstStyle/>
          <a:p>
            <a:pPr marL="0" indent="0" algn="ctr">
              <a:buNone/>
            </a:pPr>
            <a:r>
              <a:rPr lang="en-US" sz="3200" b="1" dirty="0"/>
              <a:t> DVR </a:t>
            </a:r>
          </a:p>
          <a:p>
            <a:r>
              <a:rPr lang="en-US" dirty="0"/>
              <a:t>4 VIDEO  CHANNEL &amp;  A  AUDIO CHANNEL </a:t>
            </a:r>
          </a:p>
          <a:p>
            <a:r>
              <a:rPr lang="en-US" dirty="0"/>
              <a:t>LOCAL MONITOR OUT</a:t>
            </a:r>
          </a:p>
          <a:p>
            <a:r>
              <a:rPr lang="en-US" dirty="0"/>
              <a:t> LOCAL PC OUT</a:t>
            </a:r>
          </a:p>
        </p:txBody>
      </p:sp>
      <p:sp>
        <p:nvSpPr>
          <p:cNvPr id="5" name="Content Placeholder 3">
            <a:extLst>
              <a:ext uri="{FF2B5EF4-FFF2-40B4-BE49-F238E27FC236}">
                <a16:creationId xmlns:a16="http://schemas.microsoft.com/office/drawing/2014/main" id="{40614E28-54C4-48B1-AB29-75E76C62D5EF}"/>
              </a:ext>
            </a:extLst>
          </p:cNvPr>
          <p:cNvSpPr>
            <a:spLocks noGrp="1"/>
          </p:cNvSpPr>
          <p:nvPr>
            <p:ph sz="half" idx="2"/>
          </p:nvPr>
        </p:nvSpPr>
        <p:spPr>
          <a:xfrm>
            <a:off x="6018212" y="2743201"/>
            <a:ext cx="4648201" cy="3276600"/>
          </a:xfrm>
        </p:spPr>
        <p:txBody>
          <a:bodyPr>
            <a:normAutofit/>
          </a:bodyPr>
          <a:lstStyle/>
          <a:p>
            <a:pPr marL="0" indent="0" algn="ctr">
              <a:buNone/>
            </a:pPr>
            <a:r>
              <a:rPr lang="en-US" sz="3200" b="1" dirty="0"/>
              <a:t>MEDIA ENCODER</a:t>
            </a:r>
          </a:p>
          <a:p>
            <a:r>
              <a:rPr lang="en-US" dirty="0"/>
              <a:t>THE VIDEO FROM THE DVR IS PROCESSED &amp; ENCODED TO STREAMING FORMATS FOR EASY STREAMING TRANSMISSION.</a:t>
            </a:r>
          </a:p>
        </p:txBody>
      </p:sp>
    </p:spTree>
    <p:extLst>
      <p:ext uri="{BB962C8B-B14F-4D97-AF65-F5344CB8AC3E}">
        <p14:creationId xmlns:p14="http://schemas.microsoft.com/office/powerpoint/2010/main" val="61791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36612" y="1828800"/>
            <a:ext cx="8077200" cy="2895600"/>
          </a:xfrm>
        </p:spPr>
        <p:txBody>
          <a:bodyPr/>
          <a:lstStyle/>
          <a:p>
            <a:r>
              <a:rPr lang="en-US" dirty="0"/>
              <a:t>LIVE STREAM &amp; ONLINE STORAGE</a:t>
            </a:r>
          </a:p>
        </p:txBody>
      </p:sp>
      <p:sp>
        <p:nvSpPr>
          <p:cNvPr id="4" name="Subtitle 3"/>
          <p:cNvSpPr>
            <a:spLocks noGrp="1"/>
          </p:cNvSpPr>
          <p:nvPr>
            <p:ph type="subTitle" idx="1"/>
          </p:nvPr>
        </p:nvSpPr>
        <p:spPr/>
        <p:txBody>
          <a:bodyPr/>
          <a:lstStyle/>
          <a:p>
            <a:r>
              <a:rPr lang="it-IT" dirty="0"/>
              <a:t>A PROJECT BASED ON BABY MONITORING</a:t>
            </a:r>
          </a:p>
        </p:txBody>
      </p:sp>
    </p:spTree>
    <p:extLst>
      <p:ext uri="{BB962C8B-B14F-4D97-AF65-F5344CB8AC3E}">
        <p14:creationId xmlns:p14="http://schemas.microsoft.com/office/powerpoint/2010/main" val="182292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LIVE STREAM &amp; ONLINE STORAGE</a:t>
            </a:r>
          </a:p>
        </p:txBody>
      </p:sp>
      <p:sp>
        <p:nvSpPr>
          <p:cNvPr id="4" name="Content Placeholder 3"/>
          <p:cNvSpPr>
            <a:spLocks noGrp="1"/>
          </p:cNvSpPr>
          <p:nvPr>
            <p:ph sz="half" idx="2"/>
          </p:nvPr>
        </p:nvSpPr>
        <p:spPr>
          <a:xfrm>
            <a:off x="1522410" y="1905000"/>
            <a:ext cx="9144003" cy="4114801"/>
          </a:xfrm>
        </p:spPr>
        <p:txBody>
          <a:bodyPr>
            <a:normAutofit/>
          </a:bodyPr>
          <a:lstStyle/>
          <a:p>
            <a:r>
              <a:rPr lang="en-US" dirty="0"/>
              <a:t>A  HIGH  INTERNET  SPEED  CONNECTION  AS   1:4 PORT  FOR UPLOADING  FROM  CONCERN  ISP  PROVIDERS .</a:t>
            </a:r>
          </a:p>
          <a:p>
            <a:r>
              <a:rPr lang="en-US" dirty="0"/>
              <a:t>A LIVE  STREAMING  WEBSITE  3 PAGE STREAMING TOTAL ABOUT 10 PAGES.</a:t>
            </a:r>
          </a:p>
          <a:p>
            <a:r>
              <a:rPr lang="en-US" dirty="0"/>
              <a:t>ONLINE STORAGE DRIVE ABOUT  10 TB. </a:t>
            </a:r>
          </a:p>
          <a:p>
            <a:pPr marL="0" indent="0">
              <a:buNone/>
            </a:pPr>
            <a:r>
              <a:rPr lang="en-US" i="1" dirty="0"/>
              <a:t>    (MAY CHANGE ACORDANCE WITH NO OF BABIES)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92301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03C5CF44-0C62-41B4-B3EA-416B4807878A}" vid="{EC3ACB92-700E-4167-B3A6-412DE40A64C2}"/>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E41224-0370-4595-877C-23316CD80004}">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163</TotalTime>
  <Words>543</Words>
  <Application>Microsoft Office PowerPoint</Application>
  <PresentationFormat>Custom</PresentationFormat>
  <Paragraphs>110</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Corbel</vt:lpstr>
      <vt:lpstr>Digital Blue Tunnel 16x9</vt:lpstr>
      <vt:lpstr>NICU BABY MONITOR</vt:lpstr>
      <vt:lpstr>PREFACE </vt:lpstr>
      <vt:lpstr>MISSION  KEY STONES</vt:lpstr>
      <vt:lpstr>CAMERA &amp; ITS SPECIFICATIONS</vt:lpstr>
      <vt:lpstr>   CAMERA </vt:lpstr>
      <vt:lpstr>DVR &amp; MEDIA ENCODER SETUP</vt:lpstr>
      <vt:lpstr>DVR &amp; MEDIA ENCODER SETUP</vt:lpstr>
      <vt:lpstr>LIVE STREAM &amp; ONLINE STORAGE</vt:lpstr>
      <vt:lpstr>LIVE STREAM &amp; ONLINE STORAGE</vt:lpstr>
      <vt:lpstr>WEB PAGE  &amp;  ACCESS STRUCTURE</vt:lpstr>
      <vt:lpstr>WEB PAGES</vt:lpstr>
      <vt:lpstr>LOGIN SECTION</vt:lpstr>
      <vt:lpstr>LOGIN CONTROL FLOW</vt:lpstr>
      <vt:lpstr>SERVER SCRIPTING</vt:lpstr>
      <vt:lpstr>SERVER SCRIPTING</vt:lpstr>
      <vt:lpstr>OTP &amp; CARRIER</vt:lpstr>
      <vt:lpstr>OTP &amp; CARRIER</vt:lpstr>
      <vt:lpstr>DATA BASE MANAGEMENT</vt:lpstr>
      <vt:lpstr>DATA BASE MANAGEMENT</vt:lpstr>
      <vt:lpstr>DOUBT BOX</vt:lpstr>
      <vt:lpstr>DOUBT BOX</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NICU BABY MONITOR</dc:title>
  <dc:creator>DON C JOHN</dc:creator>
  <cp:lastModifiedBy>DON C JOHN</cp:lastModifiedBy>
  <cp:revision>19</cp:revision>
  <dcterms:created xsi:type="dcterms:W3CDTF">2017-06-09T18:48:22Z</dcterms:created>
  <dcterms:modified xsi:type="dcterms:W3CDTF">2017-06-09T21:36:43Z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