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327" r:id="rId3"/>
    <p:sldId id="328" r:id="rId4"/>
    <p:sldId id="329" r:id="rId5"/>
    <p:sldId id="330" r:id="rId6"/>
    <p:sldId id="362" r:id="rId7"/>
    <p:sldId id="358" r:id="rId8"/>
    <p:sldId id="361" r:id="rId9"/>
    <p:sldId id="359" r:id="rId10"/>
    <p:sldId id="388" r:id="rId11"/>
    <p:sldId id="389" r:id="rId12"/>
    <p:sldId id="369" r:id="rId13"/>
    <p:sldId id="370" r:id="rId14"/>
    <p:sldId id="371" r:id="rId15"/>
    <p:sldId id="372" r:id="rId16"/>
    <p:sldId id="373" r:id="rId17"/>
    <p:sldId id="390" r:id="rId18"/>
    <p:sldId id="375" r:id="rId19"/>
    <p:sldId id="391" r:id="rId20"/>
    <p:sldId id="3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2022/4/19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uc?id=1t8iOfBUYDFQH65RNWIgsEYenAo-HktA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/>
              <a:t>Lab5 -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April 19,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For Linux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For Windows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Click the following link and download it: https://reurl.cc/GoyZGd</a:t>
            </a:r>
          </a:p>
          <a:p>
            <a:pPr marL="320040" lvl="1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81548" y="2015613"/>
            <a:ext cx="10097729" cy="1710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47020" y="2102584"/>
            <a:ext cx="9704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gdown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gdown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https://drive.google.com/uc?id=1t8iOfBUYDFQH65RNWIgsEYenAo-HktAu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unzip processed data.zip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PSNR to evaluate the perceptual quality.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Provide in the sample (</a:t>
            </a:r>
            <a:r>
              <a:rPr lang="en-US" altLang="zh-TW" dirty="0" err="1"/>
              <a:t>finn_eval_seq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Given two past frame to prediction next ten frames (average PSNR)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/>
              <a:t>dataloader</a:t>
            </a:r>
            <a:r>
              <a:rPr lang="en-US" altLang="zh-TW" dirty="0"/>
              <a:t>, and reparameterization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losses, average PSNR and ratios.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41;p7" descr="畫面剪輯">
            <a:extLst>
              <a:ext uri="{FF2B5EF4-FFF2-40B4-BE49-F238E27FC236}">
                <a16:creationId xmlns:a16="http://schemas.microsoft.com/office/drawing/2014/main" id="{0F84971D-A9F6-49B5-801A-298FC21536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993" y="3464719"/>
            <a:ext cx="5623696" cy="3263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images for test result 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 the prediction at each time step 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Warning: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/>
              <a:t>because you may take more than two days to train the model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during training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Teacher forcing ratio and KL weight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Influential to the performance of model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You can first set your KL weight to 0 to see whether your model works.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CVAE(10%)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Implementation 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the teacher forcing (including main idea, benefits and drawbacks)            </a:t>
            </a:r>
            <a:r>
              <a:rPr lang="en-US" altLang="zh-TW" dirty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(paste/screenshot your code)</a:t>
            </a: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Make videos or gif images for test 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 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ratios. 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Demo(50%)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prediction.(20%)</a:t>
            </a:r>
          </a:p>
          <a:p>
            <a:pPr lvl="1"/>
            <a:r>
              <a:rPr lang="en-US" altLang="zh-TW" dirty="0"/>
              <a:t>Your model should use two past frames to predict the next ten frames  </a:t>
            </a:r>
          </a:p>
          <a:p>
            <a:pPr lvl="1"/>
            <a:r>
              <a:rPr lang="en-US" altLang="zh-TW" dirty="0"/>
              <a:t>PSNR &gt;= 25 		---- 	100%</a:t>
            </a:r>
          </a:p>
          <a:p>
            <a:pPr lvl="1"/>
            <a:r>
              <a:rPr lang="en-US" altLang="zh-TW" dirty="0"/>
              <a:t>25 &gt; PSNR &gt;= 24 		---- 	90%</a:t>
            </a:r>
          </a:p>
          <a:p>
            <a:pPr lvl="1"/>
            <a:r>
              <a:rPr lang="en-US" altLang="zh-TW" dirty="0"/>
              <a:t>24 &gt; PSNR &gt;= 23 		----	80%</a:t>
            </a:r>
          </a:p>
          <a:p>
            <a:pPr lvl="1"/>
            <a:r>
              <a:rPr lang="en-US" altLang="zh-TW" dirty="0"/>
              <a:t>23 &gt; PSNR &gt;= 22 		----	70%</a:t>
            </a:r>
          </a:p>
          <a:p>
            <a:pPr lvl="1"/>
            <a:r>
              <a:rPr lang="en-US" altLang="zh-TW" dirty="0"/>
              <a:t>22 &gt; PSNR &gt;= 21 		----	60%</a:t>
            </a:r>
          </a:p>
          <a:p>
            <a:pPr lvl="1"/>
            <a:r>
              <a:rPr lang="en-US" altLang="zh-TW" dirty="0"/>
              <a:t>21 &gt; PSNR &gt;= 20 		----	50%</a:t>
            </a:r>
          </a:p>
          <a:p>
            <a:pPr lvl="1"/>
            <a:r>
              <a:rPr lang="en-US" altLang="zh-TW" dirty="0"/>
              <a:t>PSNR &lt; 20			---- 	0%</a:t>
            </a:r>
          </a:p>
          <a:p>
            <a:r>
              <a:rPr lang="en-US" altLang="zh-TW" dirty="0"/>
              <a:t>Questions 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Extra(30%)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prior(10%)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hierarchical structure(10%)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conditional 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With </a:t>
            </a:r>
            <a:r>
              <a:rPr lang="fr-FR" altLang="zh-TW" sz="2000" dirty="0"/>
              <a:t>a Conditional Autoencoder. arXiv e-prints, page arXiv:1909.04802, Sept. 2019.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/>
              <a:t>CoRR</a:t>
            </a:r>
            <a:r>
              <a:rPr lang="en-US" altLang="zh-TW" sz="2000" dirty="0"/>
              <a:t>, abs/1802.07687, 2018.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Zhihui</a:t>
            </a:r>
            <a:r>
              <a:rPr lang="en-US" altLang="zh-TW" sz="2000" dirty="0"/>
              <a:t> Lin, Chun Yuan, and </a:t>
            </a:r>
            <a:r>
              <a:rPr lang="en-US" altLang="zh-TW" sz="2000" dirty="0" err="1"/>
              <a:t>Maomao</a:t>
            </a:r>
            <a:r>
              <a:rPr lang="en-US" altLang="zh-TW" sz="2000" dirty="0"/>
              <a:t> Li. </a:t>
            </a:r>
            <a:r>
              <a:rPr lang="en-US" altLang="zh-TW" sz="2000" dirty="0" err="1"/>
              <a:t>Haf-svg</a:t>
            </a:r>
            <a:r>
              <a:rPr lang="en-US" altLang="zh-TW" sz="2000" dirty="0"/>
              <a:t>: Hierarchical stochastic video generation with aligned features. In Christian </a:t>
            </a:r>
            <a:r>
              <a:rPr lang="en-US" altLang="zh-TW" sz="2000" dirty="0" err="1"/>
              <a:t>Bessiere</a:t>
            </a:r>
            <a:r>
              <a:rPr lang="en-US" altLang="zh-TW" sz="2000" dirty="0"/>
              <a:t>, editor, Proceedings of the Twenty-Ninth International Joint </a:t>
            </a:r>
            <a:r>
              <a:rPr lang="fr-FR" altLang="zh-TW" sz="2000" dirty="0"/>
              <a:t>Conference on Artificial Intelligence, IJCAI-20, pages 991–997. International Joint Conferences on </a:t>
            </a:r>
            <a:r>
              <a:rPr lang="en-US" altLang="zh-TW" sz="2000" dirty="0"/>
              <a:t>Artificial Intelligence Organization, 7 2020. Main track.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r>
              <a:rPr lang="en-US" altLang="zh-TW" dirty="0"/>
              <a:t> (VAE) for 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Example: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69" y="4364831"/>
            <a:ext cx="6424016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5/10 (Tue.) 11:59 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5/10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DLP_LAB5_yourstudentID_name.zip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DLP_LAB5_310551109_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Variational</a:t>
            </a:r>
            <a:r>
              <a:rPr lang="en-US" altLang="zh-TW" dirty="0"/>
              <a:t> </a:t>
            </a:r>
            <a:r>
              <a:rPr lang="en-US" altLang="zh-TW" dirty="0" err="1"/>
              <a:t>Autoencoder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Reparameterization</a:t>
            </a:r>
            <a:r>
              <a:rPr lang="en-US" altLang="zh-TW" dirty="0"/>
              <a:t> Trick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Overall architecture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KL Cost Annealing</a:t>
            </a:r>
          </a:p>
          <a:p>
            <a:endParaRPr lang="en-US" altLang="zh-TW" dirty="0"/>
          </a:p>
          <a:p>
            <a:r>
              <a:rPr lang="en-US" altLang="zh-TW" dirty="0"/>
              <a:t>Dataset </a:t>
            </a:r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10540</TotalTime>
  <Words>851</Words>
  <Application>Microsoft Office PowerPoint</Application>
  <PresentationFormat>Widescreen</PresentationFormat>
  <Paragraphs>142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Presentation</vt:lpstr>
      <vt:lpstr>Outline</vt:lpstr>
      <vt:lpstr>Lab Objective</vt:lpstr>
      <vt:lpstr>Important Date</vt:lpstr>
      <vt:lpstr>Lab Description</vt:lpstr>
      <vt:lpstr>Lab Description - VAE</vt:lpstr>
      <vt:lpstr>Lab Description – Reparameterization Trick</vt:lpstr>
      <vt:lpstr>Lab Description – Overall architecture</vt:lpstr>
      <vt:lpstr>Lab Description - KL Cost Annealing</vt:lpstr>
      <vt:lpstr>Lab Description - Dataset</vt:lpstr>
      <vt:lpstr>Lab Description – Get dataset</vt:lpstr>
      <vt:lpstr>Lab Description – Other details</vt:lpstr>
      <vt:lpstr>Lab Description – Requirements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Demo(50%) </vt:lpstr>
      <vt:lpstr>Scoring Criteria – Extra(30%)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陳嘉慶</cp:lastModifiedBy>
  <cp:revision>348</cp:revision>
  <dcterms:created xsi:type="dcterms:W3CDTF">2020-12-24T02:37:04Z</dcterms:created>
  <dcterms:modified xsi:type="dcterms:W3CDTF">2022-04-19T10:25:52Z</dcterms:modified>
</cp:coreProperties>
</file>