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9517D40-2D4F-406E-AB00-DC0FE1CAD4B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324BB9-CA05-449B-86AD-B5ED5F6C8D0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42463F-DC82-4708-8AFA-208AF8B195F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517D40-2D4F-406E-AB00-DC0FE1CAD4B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3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圖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圖片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圖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B090A3-2F06-4A8D-B44F-CA1CA2EB66A0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ganhack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31520" y="1340640"/>
            <a:ext cx="885564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 algn="ctr"/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NYCU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2022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Spring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DLP Lab7 – Let’s Play GANs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79480" y="3416040"/>
            <a:ext cx="690336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陳鵬宇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May 17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19320" y="1447920"/>
            <a:ext cx="1036188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readme.txt,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iclevr.zip, evaluator.py,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checkpoint.pth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iclver.zip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the open source </a:t>
            </a:r>
            <a:r>
              <a:rPr lang="en-US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google drive</a:t>
            </a:r>
          </a:p>
          <a:p>
            <a:pPr marL="207180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</a:t>
            </a:r>
            <a:r>
              <a:rPr lang="en-US" sz="241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.json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Dictionary of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6;p10"/>
          <p:cNvPicPr/>
          <p:nvPr/>
        </p:nvPicPr>
        <p:blipFill>
          <a:blip r:embed="rId2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7;p10"/>
          <p:cNvPicPr/>
          <p:nvPr/>
        </p:nvPicPr>
        <p:blipFill>
          <a:blip r:embed="rId3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8;p10"/>
          <p:cNvPicPr/>
          <p:nvPr/>
        </p:nvPicPr>
        <p:blipFill>
          <a:blip r:embed="rId4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89;p10"/>
          <p:cNvPicPr/>
          <p:nvPr/>
        </p:nvPicPr>
        <p:blipFill>
          <a:blip r:embed="rId5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0;p10"/>
          <p:cNvPicPr/>
          <p:nvPr/>
        </p:nvPicPr>
        <p:blipFill>
          <a:blip r:embed="rId6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Output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 0.667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Accuracy:0.847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97;p11"/>
          <p:cNvPicPr/>
          <p:nvPr/>
        </p:nvPicPr>
        <p:blipFill>
          <a:blip r:embed="rId2"/>
          <a:stretch/>
        </p:blipFill>
        <p:spPr>
          <a:xfrm>
            <a:off x="1545840" y="1920240"/>
            <a:ext cx="3940200" cy="19767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8;p11"/>
          <p:cNvPicPr/>
          <p:nvPr/>
        </p:nvPicPr>
        <p:blipFill>
          <a:blip r:embed="rId3"/>
          <a:stretch/>
        </p:blipFill>
        <p:spPr>
          <a:xfrm>
            <a:off x="1587960" y="4525920"/>
            <a:ext cx="3940200" cy="19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training, testing functions,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dataloader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the results based on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(will be released before demo)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(40%)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(5%)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details (15%)</a:t>
            </a: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model, including your choice of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model architectures, and loss functions. (10%)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(learning rate, epochs, etc.) (5%)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 (20%)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your results based on the testing data. (5%)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Discuss the results of different models architectures. (15%)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what is the effect with or without some specific loss terms, or what kinds of condition design is more effective to help 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 (60%)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accuracy on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(20% + 20%)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0.8 		---- 	100%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0.8 &gt; score &gt;= 0.7 	---- 	90%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		----	80%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0.5		----	70 %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0.5 &gt; score &gt;= 0.4		----	60 %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		---- 	0%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64380" lvl="1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 (20%)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18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19320" y="1447920"/>
            <a:ext cx="719280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generate synthetic images based on multi-labels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labels: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840" lvl="1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[“cyan cylinder”, “red cube”], [“green sphere”], …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9;p3"/>
          <p:cNvPicPr/>
          <p:nvPr/>
        </p:nvPicPr>
        <p:blipFill>
          <a:blip r:embed="rId2"/>
          <a:stretch/>
        </p:blipFill>
        <p:spPr>
          <a:xfrm>
            <a:off x="8916120" y="1060200"/>
            <a:ext cx="2067480" cy="53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6/7 (Tue.) 11:59 a.m.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 date: 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 (Tue.)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 ”DLP_LAB7_yourstudentID_name.zip”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DLP_LAB7_309551113_陳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鵬宇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0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19320" y="1417680"/>
            <a:ext cx="10361880" cy="46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conditional GAN architecture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Concatenation, multiplication, batch normalization, etc.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Auxiliary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Projection 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58;p6"/>
          <p:cNvPicPr/>
          <p:nvPr/>
        </p:nvPicPr>
        <p:blipFill>
          <a:blip r:embed="rId2"/>
          <a:stretch/>
        </p:blipFill>
        <p:spPr>
          <a:xfrm>
            <a:off x="6274080" y="3146760"/>
            <a:ext cx="1332360" cy="33357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59;p6"/>
          <p:cNvPicPr/>
          <p:nvPr/>
        </p:nvPicPr>
        <p:blipFill>
          <a:blip r:embed="rId3"/>
          <a:stretch/>
        </p:blipFill>
        <p:spPr>
          <a:xfrm>
            <a:off x="7608240" y="3146760"/>
            <a:ext cx="2497320" cy="32486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60;p6"/>
          <p:cNvPicPr/>
          <p:nvPr/>
        </p:nvPicPr>
        <p:blipFill>
          <a:blip r:embed="rId4"/>
          <a:stretch/>
        </p:blipFill>
        <p:spPr>
          <a:xfrm>
            <a:off x="10107000" y="3155040"/>
            <a:ext cx="1778400" cy="32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Design of 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De-convolution layers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Bottleneck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Residual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Self-attention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Again, 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DCGAN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SA-GAN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Progressive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 loss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WGAN-GP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Combine with your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73;p8"/>
          <p:cNvPicPr/>
          <p:nvPr/>
        </p:nvPicPr>
        <p:blipFill>
          <a:blip r:embed="rId2"/>
          <a:stretch/>
        </p:blipFill>
        <p:spPr>
          <a:xfrm>
            <a:off x="1875240" y="1926720"/>
            <a:ext cx="4633560" cy="90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any GAN architecture your like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function of a pretrained classifier,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labels), to compute accuracy of your synthetic images.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Labels should be one-hot vector. E.g. [[1,1,0,0,…],[0,1,0,0,…],…]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 should be all generated images. E.g. (batch size, 3, 64, 64)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(images) and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path) (from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torchvision.utils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import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to save your image (8 images a row, 4 rows)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resolution of input for pretrained classifier is 64x64. You can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degisn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your own output resolution for generator and resize it.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tips: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https://github.com/soumith/ganhacks.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687</Words>
  <Application>Microsoft Office PowerPoint</Application>
  <PresentationFormat>Widescreen</PresentationFormat>
  <Paragraphs>119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DejaVu Sans</vt:lpstr>
      <vt:lpstr>Libre Baskerville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jiajun zhong</dc:creator>
  <dc:description/>
  <cp:lastModifiedBy>陳嘉慶</cp:lastModifiedBy>
  <cp:revision>58</cp:revision>
  <dcterms:created xsi:type="dcterms:W3CDTF">2019-01-24T07:30:16Z</dcterms:created>
  <dcterms:modified xsi:type="dcterms:W3CDTF">2022-05-17T07:28:24Z</dcterms:modified>
  <dc:language>en-US</dc:language>
</cp:coreProperties>
</file>