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91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0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9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5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3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6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8BEC-91BB-4F0C-8D72-EB5E3E466C3A}" type="datetimeFigureOut">
              <a:rPr lang="en-GB" smtClean="0"/>
              <a:t>21/12/2018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B519-9395-45F8-8845-1138DFE2D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2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ibrantgirlsdev.initiatiative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897199"/>
            <a:ext cx="8768317" cy="337601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WELCOME TO VIBRANT GIRLS DEVELOPMENT INITIATIVE </a:t>
            </a:r>
          </a:p>
          <a:p>
            <a:r>
              <a:rPr lang="en-GB" dirty="0" smtClean="0"/>
              <a:t>Advocacy- Mentorship-Training- Conferences-Competitions.</a:t>
            </a:r>
          </a:p>
          <a:p>
            <a:r>
              <a:rPr lang="en-GB" dirty="0" smtClean="0"/>
              <a:t>NOTE –There will be slideshow in the background. Say 5 pics…</a:t>
            </a:r>
          </a:p>
          <a:p>
            <a:endParaRPr lang="en-GB" dirty="0"/>
          </a:p>
          <a:p>
            <a:r>
              <a:rPr lang="en-GB" dirty="0" smtClean="0"/>
              <a:t>Then, at the middle of the home page, the first paragraph of the about section will be there  with a redirection link to the ABOUT US PAGE.</a:t>
            </a:r>
          </a:p>
          <a:p>
            <a:r>
              <a:rPr lang="en-GB" dirty="0" smtClean="0"/>
              <a:t>At the bottom of the home page, there will be OUR EVENTS. This will have a merged photo gallery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2" y="250492"/>
            <a:ext cx="5527867" cy="26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Contact number</a:t>
            </a:r>
          </a:p>
          <a:p>
            <a:r>
              <a:rPr lang="en-GB" dirty="0" smtClean="0"/>
              <a:t>08188016843</a:t>
            </a:r>
          </a:p>
          <a:p>
            <a:r>
              <a:rPr lang="en-GB" dirty="0" smtClean="0"/>
              <a:t>Email</a:t>
            </a:r>
          </a:p>
          <a:p>
            <a:r>
              <a:rPr lang="en-GB" dirty="0" smtClean="0">
                <a:hlinkClick r:id="rId2"/>
              </a:rPr>
              <a:t>Vibrantgirlsdev.initiatiative@gmail.com</a:t>
            </a:r>
            <a:endParaRPr lang="en-GB" dirty="0" smtClean="0"/>
          </a:p>
          <a:p>
            <a:r>
              <a:rPr lang="en-GB" dirty="0" smtClean="0"/>
              <a:t>Facebook</a:t>
            </a:r>
          </a:p>
          <a:p>
            <a:r>
              <a:rPr lang="en-GB" dirty="0" smtClean="0"/>
              <a:t>Vibrant Girls Development Initiative</a:t>
            </a:r>
          </a:p>
          <a:p>
            <a:r>
              <a:rPr lang="en-GB" dirty="0" smtClean="0"/>
              <a:t>Twitter</a:t>
            </a:r>
          </a:p>
          <a:p>
            <a:r>
              <a:rPr lang="en-GB" dirty="0" err="1" smtClean="0"/>
              <a:t>Officialvgdi</a:t>
            </a:r>
            <a:endParaRPr lang="en-GB" dirty="0" smtClean="0"/>
          </a:p>
          <a:p>
            <a:r>
              <a:rPr lang="en-GB" dirty="0" err="1" smtClean="0"/>
              <a:t>Instagramm</a:t>
            </a:r>
            <a:endParaRPr lang="en-GB" dirty="0" smtClean="0"/>
          </a:p>
          <a:p>
            <a:r>
              <a:rPr lang="en-GB" dirty="0" err="1" smtClean="0"/>
              <a:t>Officialvgdi</a:t>
            </a:r>
            <a:endParaRPr lang="en-GB" dirty="0" smtClean="0"/>
          </a:p>
          <a:p>
            <a:r>
              <a:rPr lang="en-GB" dirty="0" err="1" smtClean="0"/>
              <a:t>Linkedin</a:t>
            </a:r>
            <a:endParaRPr lang="en-GB" dirty="0" smtClean="0"/>
          </a:p>
          <a:p>
            <a:r>
              <a:rPr lang="en-GB" dirty="0" smtClean="0"/>
              <a:t>Vibrant Girls Development Initiative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3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should be a comment section for people to drop feedback or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31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 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After Our team, lets have a column for  Our Vibrant Stories.</a:t>
            </a:r>
          </a:p>
          <a:p>
            <a:r>
              <a:rPr lang="en-GB" dirty="0" smtClean="0"/>
              <a:t>This will be the story of our </a:t>
            </a:r>
            <a:r>
              <a:rPr lang="en-GB" smtClean="0"/>
              <a:t>past beneficiaries.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1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ABOUT 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this information with you.</a:t>
            </a:r>
          </a:p>
          <a:p>
            <a:r>
              <a:rPr lang="en-GB" dirty="0" smtClean="0"/>
              <a:t>Background</a:t>
            </a:r>
          </a:p>
          <a:p>
            <a:r>
              <a:rPr lang="en-GB" dirty="0" smtClean="0"/>
              <a:t>Vision</a:t>
            </a:r>
          </a:p>
          <a:p>
            <a:r>
              <a:rPr lang="en-GB" dirty="0" smtClean="0"/>
              <a:t>Mission</a:t>
            </a:r>
          </a:p>
          <a:p>
            <a:r>
              <a:rPr lang="en-GB" dirty="0" smtClean="0"/>
              <a:t>Target Audience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14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Programmes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these also with you</a:t>
            </a:r>
          </a:p>
          <a:p>
            <a:r>
              <a:rPr lang="en-GB" dirty="0" smtClean="0"/>
              <a:t>Girl of Substance Series</a:t>
            </a:r>
          </a:p>
          <a:p>
            <a:r>
              <a:rPr lang="en-GB" dirty="0" smtClean="0"/>
              <a:t>Empower Her Project</a:t>
            </a:r>
          </a:p>
          <a:p>
            <a:r>
              <a:rPr lang="en-GB" dirty="0" smtClean="0"/>
              <a:t>Voices Against Sexual Abuse</a:t>
            </a:r>
          </a:p>
          <a:p>
            <a:r>
              <a:rPr lang="en-GB" dirty="0" smtClean="0"/>
              <a:t>Vibrant Girls Community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38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Picture</a:t>
            </a:r>
          </a:p>
          <a:p>
            <a:pPr marL="0" indent="0">
              <a:buNone/>
            </a:pPr>
            <a:r>
              <a:rPr lang="en-GB" dirty="0" smtClean="0"/>
              <a:t>Qaozara </a:t>
            </a:r>
            <a:r>
              <a:rPr lang="en-GB" dirty="0" err="1" smtClean="0"/>
              <a:t>Adebanke</a:t>
            </a:r>
            <a:r>
              <a:rPr lang="en-GB" dirty="0" smtClean="0"/>
              <a:t> Adepeju</a:t>
            </a:r>
          </a:p>
          <a:p>
            <a:pPr marL="0" indent="0">
              <a:buNone/>
            </a:pPr>
            <a:r>
              <a:rPr lang="en-GB" dirty="0" smtClean="0"/>
              <a:t>Executive Director</a:t>
            </a:r>
          </a:p>
          <a:p>
            <a:pPr marL="0" indent="0">
              <a:buNone/>
            </a:pPr>
            <a:r>
              <a:rPr lang="en-GB" dirty="0" smtClean="0"/>
              <a:t>I will send the full bio to you</a:t>
            </a:r>
          </a:p>
          <a:p>
            <a:pPr marL="0" indent="0">
              <a:buNone/>
            </a:pPr>
            <a:r>
              <a:rPr lang="en-GB" dirty="0" err="1" smtClean="0"/>
              <a:t>Anthonia</a:t>
            </a:r>
            <a:r>
              <a:rPr lang="en-GB" dirty="0" smtClean="0"/>
              <a:t> </a:t>
            </a:r>
            <a:r>
              <a:rPr lang="en-GB" dirty="0" err="1" smtClean="0"/>
              <a:t>Nwani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Secretary</a:t>
            </a:r>
          </a:p>
          <a:p>
            <a:pPr marL="0" indent="0">
              <a:buNone/>
            </a:pPr>
            <a:r>
              <a:rPr lang="en-GB" dirty="0" err="1" smtClean="0"/>
              <a:t>Abdulsamod</a:t>
            </a:r>
            <a:r>
              <a:rPr lang="en-GB" dirty="0" smtClean="0"/>
              <a:t> </a:t>
            </a:r>
            <a:r>
              <a:rPr lang="en-GB" dirty="0" err="1" smtClean="0"/>
              <a:t>Balogun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Director of Programmes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5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Odunayo</a:t>
            </a:r>
            <a:r>
              <a:rPr lang="en-GB" dirty="0" smtClean="0"/>
              <a:t> </a:t>
            </a:r>
            <a:r>
              <a:rPr lang="en-GB" dirty="0" err="1" smtClean="0"/>
              <a:t>Fakunmoju</a:t>
            </a:r>
            <a:endParaRPr lang="en-GB" dirty="0" smtClean="0"/>
          </a:p>
          <a:p>
            <a:r>
              <a:rPr lang="en-GB" dirty="0" smtClean="0"/>
              <a:t>Director of Public Relations and Communications</a:t>
            </a:r>
          </a:p>
          <a:p>
            <a:r>
              <a:rPr lang="en-GB" dirty="0" err="1" smtClean="0"/>
              <a:t>Muhammadulfatiu</a:t>
            </a:r>
            <a:r>
              <a:rPr lang="en-GB" dirty="0" smtClean="0"/>
              <a:t> Adepeju</a:t>
            </a:r>
          </a:p>
          <a:p>
            <a:r>
              <a:rPr lang="en-GB" dirty="0" smtClean="0"/>
              <a:t>Editor in Chief</a:t>
            </a:r>
          </a:p>
          <a:p>
            <a:r>
              <a:rPr lang="en-GB" dirty="0" err="1" smtClean="0"/>
              <a:t>Wahab</a:t>
            </a:r>
            <a:r>
              <a:rPr lang="en-GB" dirty="0" smtClean="0"/>
              <a:t> </a:t>
            </a:r>
            <a:r>
              <a:rPr lang="en-GB" dirty="0" err="1" smtClean="0"/>
              <a:t>Abdulfattah</a:t>
            </a:r>
            <a:endParaRPr lang="en-GB" dirty="0" smtClean="0"/>
          </a:p>
          <a:p>
            <a:r>
              <a:rPr lang="en-GB" dirty="0" smtClean="0"/>
              <a:t>Creative Director</a:t>
            </a:r>
          </a:p>
          <a:p>
            <a:r>
              <a:rPr lang="en-GB" dirty="0" err="1" smtClean="0"/>
              <a:t>Abdulqudus</a:t>
            </a:r>
            <a:r>
              <a:rPr lang="en-GB" dirty="0" smtClean="0"/>
              <a:t> </a:t>
            </a:r>
            <a:r>
              <a:rPr lang="en-GB" dirty="0" err="1" smtClean="0"/>
              <a:t>Balogun</a:t>
            </a:r>
            <a:endParaRPr lang="en-GB" dirty="0" smtClean="0"/>
          </a:p>
          <a:p>
            <a:r>
              <a:rPr lang="en-GB" dirty="0" smtClean="0"/>
              <a:t>Financial Analyst</a:t>
            </a:r>
          </a:p>
          <a:p>
            <a:r>
              <a:rPr lang="en-GB" dirty="0" err="1" smtClean="0"/>
              <a:t>Aina</a:t>
            </a:r>
            <a:r>
              <a:rPr lang="en-GB" dirty="0" smtClean="0"/>
              <a:t> </a:t>
            </a:r>
            <a:r>
              <a:rPr lang="en-GB" dirty="0" err="1" smtClean="0"/>
              <a:t>Adewale</a:t>
            </a:r>
            <a:endParaRPr lang="en-GB" dirty="0" smtClean="0"/>
          </a:p>
          <a:p>
            <a:r>
              <a:rPr lang="en-GB" dirty="0" smtClean="0"/>
              <a:t>Director of Research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82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Vibrant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will be for articles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2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involved/Volunteer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 us do 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Partners</a:t>
            </a:r>
          </a:p>
          <a:p>
            <a:endParaRPr lang="en-GB" dirty="0"/>
          </a:p>
          <a:p>
            <a:r>
              <a:rPr lang="en-GB" dirty="0" smtClean="0"/>
              <a:t>There will be a form</a:t>
            </a:r>
          </a:p>
          <a:p>
            <a:endParaRPr lang="en-GB" dirty="0"/>
          </a:p>
          <a:p>
            <a:r>
              <a:rPr lang="en-GB" dirty="0" smtClean="0"/>
              <a:t>Sponsors</a:t>
            </a:r>
          </a:p>
          <a:p>
            <a:r>
              <a:rPr lang="en-GB" dirty="0" smtClean="0"/>
              <a:t>There will be a form to be filled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44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will have photo gallery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83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2. ABOUT US</vt:lpstr>
      <vt:lpstr>Our Programmes</vt:lpstr>
      <vt:lpstr>Our Team</vt:lpstr>
      <vt:lpstr>Our team</vt:lpstr>
      <vt:lpstr>Vibrant Resources</vt:lpstr>
      <vt:lpstr>Get involved/Volunteer</vt:lpstr>
      <vt:lpstr>Help us do more</vt:lpstr>
      <vt:lpstr>More</vt:lpstr>
      <vt:lpstr>Contact us</vt:lpstr>
      <vt:lpstr>Contact us</vt:lpstr>
      <vt:lpstr>Search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Qaozara Adepeju</dc:creator>
  <cp:lastModifiedBy>Qaozara Adepeju</cp:lastModifiedBy>
  <cp:revision>3</cp:revision>
  <dcterms:created xsi:type="dcterms:W3CDTF">2018-12-21T14:28:14Z</dcterms:created>
  <dcterms:modified xsi:type="dcterms:W3CDTF">2018-12-21T14:41:59Z</dcterms:modified>
</cp:coreProperties>
</file>