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548515-0AFE-1E40-AA1A-93A13F353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4A7CC7C-B278-AB4B-93CA-F4007F080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D5C923-204D-524A-9922-5AD7AE834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68334-CE63-BF49-84E9-5969E092AB46}" type="datetimeFigureOut">
              <a:rPr kumimoji="1" lang="ja-JP" altLang="en-US" smtClean="0"/>
              <a:t>2020/12/12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A3B769-1549-7142-B479-19D224B9E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F747A4-FEBB-1946-B86D-083ED3C32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2F884-DCE9-D34D-AC6A-064A5C389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6210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AA5726-AC6D-1C41-9F3D-2D9F6F2E8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2796630-45FB-B340-87E8-4D3A8D72EE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CCCBDC-114A-3C48-9A7A-A042AC9A5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68334-CE63-BF49-84E9-5969E092AB46}" type="datetimeFigureOut">
              <a:rPr kumimoji="1" lang="ja-JP" altLang="en-US" smtClean="0"/>
              <a:t>2020/12/12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808C900-13F4-564C-85FF-22AFF4440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9D9370-7ACC-2546-9B87-9231C0C7C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2F884-DCE9-D34D-AC6A-064A5C389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8328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33DACB3-0962-D940-84C9-D7E8E09AD9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21F3F1E-E29F-EC4F-AA21-2934B6515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D66886-A727-3C47-AD73-2D0EA785E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68334-CE63-BF49-84E9-5969E092AB46}" type="datetimeFigureOut">
              <a:rPr kumimoji="1" lang="ja-JP" altLang="en-US" smtClean="0"/>
              <a:t>2020/12/12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02FEB9-6EAC-6446-AA6D-3FEFB87A6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66752D-F8E9-214E-8C76-EBF9FC08C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2F884-DCE9-D34D-AC6A-064A5C389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8250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7A0D45-9EE8-174E-8E3E-33F4AE2DB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ED3710-A8C6-0F42-9C4B-398414A04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6B2A5F5-7F02-F24B-91A0-61FAED7C0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68334-CE63-BF49-84E9-5969E092AB46}" type="datetimeFigureOut">
              <a:rPr kumimoji="1" lang="ja-JP" altLang="en-US" smtClean="0"/>
              <a:t>2020/12/12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6DB72B-4207-B346-B46F-6004E9B25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C53992-67A7-CF45-B844-BF3AFEF05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2F884-DCE9-D34D-AC6A-064A5C389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0576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48CD78-426F-D045-B643-D4EDCC3C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092A1AE-AFB9-2645-9483-9A144521B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C3538F-0F55-7E48-ADBD-A87EE2152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68334-CE63-BF49-84E9-5969E092AB46}" type="datetimeFigureOut">
              <a:rPr kumimoji="1" lang="ja-JP" altLang="en-US" smtClean="0"/>
              <a:t>2020/12/12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81DFCF-375E-174B-B357-23D6F2CAF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03E380-BDEA-384D-A780-82E0F41C2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2F884-DCE9-D34D-AC6A-064A5C389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0601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6EE7A3-5423-A148-B25E-23E6D0452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35A807-37D3-834B-9AC7-E48759FF22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6AE79C6-3344-FC4B-961D-626CA9868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94DE3EF-5BEF-2646-8312-2634CC986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68334-CE63-BF49-84E9-5969E092AB46}" type="datetimeFigureOut">
              <a:rPr kumimoji="1" lang="ja-JP" altLang="en-US" smtClean="0"/>
              <a:t>2020/12/12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F3E4552-C0EA-4D49-BD4F-5092C29A9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6BF0693-2559-D64B-9CA4-0ACDF2FDC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2F884-DCE9-D34D-AC6A-064A5C389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8042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9FF101-96F1-B04E-8102-96DAFE311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11C8E6A-7CAD-8549-B661-8F99CF656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24EC86C-930A-1F44-896A-F217768CB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39F7E35-E1AC-DA4D-B9FD-BD938D1265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F8F949F-9A0A-BA44-BB66-A71E264D8F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0210E0A-007A-B54B-9570-6D09DAC27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68334-CE63-BF49-84E9-5969E092AB46}" type="datetimeFigureOut">
              <a:rPr kumimoji="1" lang="ja-JP" altLang="en-US" smtClean="0"/>
              <a:t>2020/12/12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7097A38-DC4A-3E44-854E-612C7AE23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5619648-0446-3948-88A9-A67D7DFBF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2F884-DCE9-D34D-AC6A-064A5C389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704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B87BC4-CC86-E946-985A-3D098B806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2EF5120-5C9F-9349-84F4-6A1C220CE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68334-CE63-BF49-84E9-5969E092AB46}" type="datetimeFigureOut">
              <a:rPr kumimoji="1" lang="ja-JP" altLang="en-US" smtClean="0"/>
              <a:t>2020/12/12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516E019-704A-624C-B6A4-0F85AA96D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87D7389-0ECA-884F-A022-30CFD4C45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2F884-DCE9-D34D-AC6A-064A5C389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8494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627A766-7B9B-8445-AF35-7C6C46DE8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68334-CE63-BF49-84E9-5969E092AB46}" type="datetimeFigureOut">
              <a:rPr kumimoji="1" lang="ja-JP" altLang="en-US" smtClean="0"/>
              <a:t>2020/12/12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2B9ED57-E91F-F44C-AC14-A495EDB76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9E001F4-5224-8746-B5D4-C4A116E34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2F884-DCE9-D34D-AC6A-064A5C389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0123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4C0D33-715C-7C41-A7DF-2BE3523BB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B4DBFC-D485-2847-A1E9-34C2911FD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BCD2F42-6C7B-CD4A-B032-B6D7A21C5B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6E7BDA3-B0A4-034F-BD88-96C3B3C68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68334-CE63-BF49-84E9-5969E092AB46}" type="datetimeFigureOut">
              <a:rPr kumimoji="1" lang="ja-JP" altLang="en-US" smtClean="0"/>
              <a:t>2020/12/12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D77E41B-ACAE-FB40-BEA1-0368687C4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E7C4033-E0BD-3545-B754-48EA2BCB6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2F884-DCE9-D34D-AC6A-064A5C389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9696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1BDA45-C168-8B4A-8A66-8CAEF34CB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E40A3BC-A14F-FA4E-8019-204EB64EE8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510E6EF-0476-C94B-BADF-DE1B7D3397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29A365A-FAE0-224E-ABB0-AC14BE1A5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68334-CE63-BF49-84E9-5969E092AB46}" type="datetimeFigureOut">
              <a:rPr kumimoji="1" lang="ja-JP" altLang="en-US" smtClean="0"/>
              <a:t>2020/12/12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E197D78-3C2A-E947-9B85-F2E7FA7C4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CD0095C-DC64-104D-9493-376C4E82E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2F884-DCE9-D34D-AC6A-064A5C389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6393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6D1C0C3-5CED-2F46-BC30-D1DA89A47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89BAC31-F20D-6A4C-98F3-89BA65FB4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C6AF27-595C-C946-AD26-CCCB315EAD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68334-CE63-BF49-84E9-5969E092AB46}" type="datetimeFigureOut">
              <a:rPr kumimoji="1" lang="ja-JP" altLang="en-US" smtClean="0"/>
              <a:t>2020/12/12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FC428B-8729-6B44-87ED-3E4CD0D56E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8E7464-02D3-704E-8ABF-A5A81D458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2F884-DCE9-D34D-AC6A-064A5C389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3826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45B4651-DC15-E340-BD26-8EB457E4B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2651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下村 拓</dc:creator>
  <cp:lastModifiedBy>下村 拓</cp:lastModifiedBy>
  <cp:revision>1</cp:revision>
  <dcterms:created xsi:type="dcterms:W3CDTF">2020-12-12T04:55:33Z</dcterms:created>
  <dcterms:modified xsi:type="dcterms:W3CDTF">2020-12-12T04:56:40Z</dcterms:modified>
</cp:coreProperties>
</file>