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 id="2147483692" r:id="rId3"/>
  </p:sldMasterIdLst>
  <p:notesMasterIdLst>
    <p:notesMasterId r:id="rId13"/>
  </p:notesMasterIdLst>
  <p:handoutMasterIdLst>
    <p:handoutMasterId r:id="rId14"/>
  </p:handoutMasterIdLst>
  <p:sldIdLst>
    <p:sldId id="431" r:id="rId4"/>
    <p:sldId id="434" r:id="rId5"/>
    <p:sldId id="432" r:id="rId6"/>
    <p:sldId id="316" r:id="rId7"/>
    <p:sldId id="306" r:id="rId8"/>
    <p:sldId id="373" r:id="rId9"/>
    <p:sldId id="407" r:id="rId10"/>
    <p:sldId id="433" r:id="rId11"/>
    <p:sldId id="4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4"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6FF"/>
    <a:srgbClr val="FF4F8B"/>
    <a:srgbClr val="8FA7C4"/>
    <a:srgbClr val="FAFAFA"/>
    <a:srgbClr val="DF3312"/>
    <a:srgbClr val="FF9900"/>
    <a:srgbClr val="FC584C"/>
    <a:srgbClr val="CD2264"/>
    <a:srgbClr val="5A6B86"/>
    <a:srgbClr val="D866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6"/>
    <p:restoredTop sz="95509" autoAdjust="0"/>
  </p:normalViewPr>
  <p:slideViewPr>
    <p:cSldViewPr snapToGrid="0" snapToObjects="1">
      <p:cViewPr>
        <p:scale>
          <a:sx n="69" d="100"/>
          <a:sy n="69" d="100"/>
        </p:scale>
        <p:origin x="557" y="619"/>
      </p:cViewPr>
      <p:guideLst>
        <p:guide pos="24"/>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9945AD-C4E7-8D4E-B52E-03FA066211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277B07-F9D1-AA40-BBCF-775E74D42B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A7721D-1176-A640-AC48-B82F78C92D56}" type="datetimeFigureOut">
              <a:rPr lang="en-US" smtClean="0"/>
              <a:t>6/2/2020</a:t>
            </a:fld>
            <a:endParaRPr lang="en-US" dirty="0"/>
          </a:p>
        </p:txBody>
      </p:sp>
      <p:sp>
        <p:nvSpPr>
          <p:cNvPr id="4" name="Footer Placeholder 3">
            <a:extLst>
              <a:ext uri="{FF2B5EF4-FFF2-40B4-BE49-F238E27FC236}">
                <a16:creationId xmlns:a16="http://schemas.microsoft.com/office/drawing/2014/main" id="{1E1529E1-8FBF-B44D-9125-5A6D2BEFA6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774B474-30DF-AA46-8E95-0F42A45520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3BAB59-14AE-9844-B034-10FDF6484A79}" type="slidenum">
              <a:rPr lang="en-US" smtClean="0"/>
              <a:t>‹#›</a:t>
            </a:fld>
            <a:endParaRPr lang="en-US" dirty="0"/>
          </a:p>
        </p:txBody>
      </p:sp>
    </p:spTree>
    <p:extLst>
      <p:ext uri="{BB962C8B-B14F-4D97-AF65-F5344CB8AC3E}">
        <p14:creationId xmlns:p14="http://schemas.microsoft.com/office/powerpoint/2010/main" val="865896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4A089-FB25-6D46-9D21-F0F04A18BCA8}" type="datetimeFigureOut">
              <a:rPr lang="en-US" smtClean="0"/>
              <a:t>6/2/2020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304BD-78E5-F743-9CDB-4BAC0F2E5AB7}" type="slidenum">
              <a:rPr lang="en-US" smtClean="0"/>
              <a:t>‹#›</a:t>
            </a:fld>
            <a:endParaRPr lang="en-US" dirty="0"/>
          </a:p>
        </p:txBody>
      </p:sp>
    </p:spTree>
    <p:extLst>
      <p:ext uri="{BB962C8B-B14F-4D97-AF65-F5344CB8AC3E}">
        <p14:creationId xmlns:p14="http://schemas.microsoft.com/office/powerpoint/2010/main" val="316060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304BD-78E5-F743-9CDB-4BAC0F2E5AB7}" type="slidenum">
              <a:rPr lang="en-US" smtClean="0"/>
              <a:t>3</a:t>
            </a:fld>
            <a:endParaRPr lang="en-US" dirty="0"/>
          </a:p>
        </p:txBody>
      </p:sp>
    </p:spTree>
    <p:extLst>
      <p:ext uri="{BB962C8B-B14F-4D97-AF65-F5344CB8AC3E}">
        <p14:creationId xmlns:p14="http://schemas.microsoft.com/office/powerpoint/2010/main" val="4241070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3C3A-331B-3F4A-823D-66E06957C2C6}"/>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599C4E38-C2CC-3746-B1C9-86ED8D5CFEBF}"/>
              </a:ext>
            </a:extLst>
          </p:cNvPr>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2363CEC6-9D78-AE4D-A0B1-294C8995DDA0}"/>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Tree>
    <p:extLst>
      <p:ext uri="{BB962C8B-B14F-4D97-AF65-F5344CB8AC3E}">
        <p14:creationId xmlns:p14="http://schemas.microsoft.com/office/powerpoint/2010/main" val="91641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_Dark-BG">
    <p:bg>
      <p:bgPr>
        <a:solidFill>
          <a:srgbClr val="232F3E"/>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D742D7E2-4B43-C845-8ED5-3C8B0009C33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bg1"/>
                </a:solidFill>
              </a:defRPr>
            </a:lvl1pPr>
          </a:lstStyle>
          <a:p>
            <a:fld id="{0E0E0192-C642-4D4F-AE82-A0D0DC02E26B}" type="slidenum">
              <a:rPr lang="en-US" smtClean="0"/>
              <a:pPr/>
              <a:t>‹#›</a:t>
            </a:fld>
            <a:endParaRPr lang="en-US" dirty="0"/>
          </a:p>
        </p:txBody>
      </p:sp>
      <p:sp>
        <p:nvSpPr>
          <p:cNvPr id="4" name="Rectangle 3">
            <a:extLst>
              <a:ext uri="{FF2B5EF4-FFF2-40B4-BE49-F238E27FC236}">
                <a16:creationId xmlns:a16="http://schemas.microsoft.com/office/drawing/2014/main" id="{35F41E84-44DC-F244-8DE9-EFC57271A029}"/>
              </a:ext>
            </a:extLst>
          </p:cNvPr>
          <p:cNvSpPr/>
          <p:nvPr userDrawn="1"/>
        </p:nvSpPr>
        <p:spPr>
          <a:xfrm>
            <a:off x="1025892" y="6420078"/>
            <a:ext cx="7625615" cy="215444"/>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dirty="0">
                <a:solidFill>
                  <a:srgbClr val="FFFFFF"/>
                </a:solidFill>
                <a:latin typeface="Arial" panose="020B0604020202020204" pitchFamily="34" charset="0"/>
                <a:ea typeface="Amazon Ember" panose="020B0603020204020204" pitchFamily="34" charset="0"/>
                <a:cs typeface="Arial" panose="020B0604020202020204" pitchFamily="34" charset="0"/>
              </a:rPr>
              <a:t>© 2018, Amazon Web Services, Inc. or its affiliates. All rights reserved.</a:t>
            </a:r>
          </a:p>
        </p:txBody>
      </p:sp>
    </p:spTree>
    <p:extLst>
      <p:ext uri="{BB962C8B-B14F-4D97-AF65-F5344CB8AC3E}">
        <p14:creationId xmlns:p14="http://schemas.microsoft.com/office/powerpoint/2010/main" val="33610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_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C8511B"/>
              </a:gs>
              <a:gs pos="100000">
                <a:srgbClr val="FF9900"/>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11" name="Group 10">
            <a:extLst>
              <a:ext uri="{FF2B5EF4-FFF2-40B4-BE49-F238E27FC236}">
                <a16:creationId xmlns:a16="http://schemas.microsoft.com/office/drawing/2014/main" id="{865917A5-13BF-2543-A3CF-07A7873AD657}"/>
              </a:ext>
            </a:extLst>
          </p:cNvPr>
          <p:cNvGrpSpPr/>
          <p:nvPr userDrawn="1"/>
        </p:nvGrpSpPr>
        <p:grpSpPr>
          <a:xfrm>
            <a:off x="8093935" y="2094472"/>
            <a:ext cx="3374166" cy="2607561"/>
            <a:chOff x="7433535" y="1519841"/>
            <a:chExt cx="3374166" cy="2607561"/>
          </a:xfrm>
        </p:grpSpPr>
        <p:sp>
          <p:nvSpPr>
            <p:cNvPr id="12" name="Rectangle 11">
              <a:extLst>
                <a:ext uri="{FF2B5EF4-FFF2-40B4-BE49-F238E27FC236}">
                  <a16:creationId xmlns:a16="http://schemas.microsoft.com/office/drawing/2014/main" id="{692222B2-A7C9-134B-8B79-DF3311459D77}"/>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3" name="TextBox 12">
              <a:extLst>
                <a:ext uri="{FF2B5EF4-FFF2-40B4-BE49-F238E27FC236}">
                  <a16:creationId xmlns:a16="http://schemas.microsoft.com/office/drawing/2014/main" id="{AF610D02-2436-1D46-8F6F-12FB5EC7B441}"/>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14" name="Straight Connector 13">
              <a:extLst>
                <a:ext uri="{FF2B5EF4-FFF2-40B4-BE49-F238E27FC236}">
                  <a16:creationId xmlns:a16="http://schemas.microsoft.com/office/drawing/2014/main" id="{2C56930B-F437-A94B-8770-6E0CCC9259D0}"/>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20DE1A6-096F-5E42-A32D-7533E66DBEAA}"/>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6" name="TextBox 15">
              <a:extLst>
                <a:ext uri="{FF2B5EF4-FFF2-40B4-BE49-F238E27FC236}">
                  <a16:creationId xmlns:a16="http://schemas.microsoft.com/office/drawing/2014/main" id="{F00B3F9F-D051-9D4C-A9BF-5D714CE4AEB5}"/>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200121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_oran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395810F0-A12B-4244-83E4-E56D588C21D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6" name="Rectangle 5">
            <a:extLst>
              <a:ext uri="{FF2B5EF4-FFF2-40B4-BE49-F238E27FC236}">
                <a16:creationId xmlns:a16="http://schemas.microsoft.com/office/drawing/2014/main" id="{11A2198C-90CA-F14F-9DF5-4C68D566BE2F}"/>
              </a:ext>
            </a:extLst>
          </p:cNvPr>
          <p:cNvSpPr/>
          <p:nvPr userDrawn="1"/>
        </p:nvSpPr>
        <p:spPr>
          <a:xfrm>
            <a:off x="0" y="1"/>
            <a:ext cx="12192000" cy="290456"/>
          </a:xfrm>
          <a:prstGeom prst="rect">
            <a:avLst/>
          </a:prstGeom>
          <a:gradFill>
            <a:gsLst>
              <a:gs pos="0">
                <a:srgbClr val="C8511B"/>
              </a:gs>
              <a:gs pos="100000">
                <a:srgbClr val="FF9900"/>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7" name="Rectangle 6">
            <a:extLst>
              <a:ext uri="{FF2B5EF4-FFF2-40B4-BE49-F238E27FC236}">
                <a16:creationId xmlns:a16="http://schemas.microsoft.com/office/drawing/2014/main" id="{7A3D3C0B-B758-D045-97B0-AE49BFAA27A9}"/>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9" name="Rectangle 8">
            <a:extLst>
              <a:ext uri="{FF2B5EF4-FFF2-40B4-BE49-F238E27FC236}">
                <a16:creationId xmlns:a16="http://schemas.microsoft.com/office/drawing/2014/main" id="{7911D560-C950-C943-A040-12839EB3649A}"/>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0" name="TextBox 9">
            <a:extLst>
              <a:ext uri="{FF2B5EF4-FFF2-40B4-BE49-F238E27FC236}">
                <a16:creationId xmlns:a16="http://schemas.microsoft.com/office/drawing/2014/main" id="{94C85CD3-B392-1543-9405-634794EF606D}"/>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11" name="TextBox 10">
            <a:extLst>
              <a:ext uri="{FF2B5EF4-FFF2-40B4-BE49-F238E27FC236}">
                <a16:creationId xmlns:a16="http://schemas.microsoft.com/office/drawing/2014/main" id="{6AF2713F-950C-3146-B9CA-013557C25BDD}"/>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12" name="TextBox 11">
            <a:extLst>
              <a:ext uri="{FF2B5EF4-FFF2-40B4-BE49-F238E27FC236}">
                <a16:creationId xmlns:a16="http://schemas.microsoft.com/office/drawing/2014/main" id="{1F6E6F33-9777-F84F-A69D-D20C3E6598F6}"/>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13" name="Straight Connector 12">
            <a:extLst>
              <a:ext uri="{FF2B5EF4-FFF2-40B4-BE49-F238E27FC236}">
                <a16:creationId xmlns:a16="http://schemas.microsoft.com/office/drawing/2014/main" id="{BC728DBC-77F9-9941-BE0C-647B9B63CC02}"/>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429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stances_oran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395810F0-A12B-4244-83E4-E56D588C21D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6" name="Rectangle 5">
            <a:extLst>
              <a:ext uri="{FF2B5EF4-FFF2-40B4-BE49-F238E27FC236}">
                <a16:creationId xmlns:a16="http://schemas.microsoft.com/office/drawing/2014/main" id="{11A2198C-90CA-F14F-9DF5-4C68D566BE2F}"/>
              </a:ext>
            </a:extLst>
          </p:cNvPr>
          <p:cNvSpPr/>
          <p:nvPr userDrawn="1"/>
        </p:nvSpPr>
        <p:spPr>
          <a:xfrm>
            <a:off x="0" y="1"/>
            <a:ext cx="12192000" cy="290456"/>
          </a:xfrm>
          <a:prstGeom prst="rect">
            <a:avLst/>
          </a:prstGeom>
          <a:gradFill>
            <a:gsLst>
              <a:gs pos="0">
                <a:srgbClr val="C8511B"/>
              </a:gs>
              <a:gs pos="100000">
                <a:srgbClr val="FF9900"/>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9" name="Rectangle 8">
            <a:extLst>
              <a:ext uri="{FF2B5EF4-FFF2-40B4-BE49-F238E27FC236}">
                <a16:creationId xmlns:a16="http://schemas.microsoft.com/office/drawing/2014/main" id="{7911D560-C950-C943-A040-12839EB3649A}"/>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0" name="TextBox 9">
            <a:extLst>
              <a:ext uri="{FF2B5EF4-FFF2-40B4-BE49-F238E27FC236}">
                <a16:creationId xmlns:a16="http://schemas.microsoft.com/office/drawing/2014/main" id="{94C85CD3-B392-1543-9405-634794EF606D}"/>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11" name="TextBox 10">
            <a:extLst>
              <a:ext uri="{FF2B5EF4-FFF2-40B4-BE49-F238E27FC236}">
                <a16:creationId xmlns:a16="http://schemas.microsoft.com/office/drawing/2014/main" id="{6AF2713F-950C-3146-B9CA-013557C25BDD}"/>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12" name="TextBox 11">
            <a:extLst>
              <a:ext uri="{FF2B5EF4-FFF2-40B4-BE49-F238E27FC236}">
                <a16:creationId xmlns:a16="http://schemas.microsoft.com/office/drawing/2014/main" id="{1F6E6F33-9777-F84F-A69D-D20C3E6598F6}"/>
              </a:ext>
            </a:extLst>
          </p:cNvPr>
          <p:cNvSpPr txBox="1"/>
          <p:nvPr userDrawn="1"/>
        </p:nvSpPr>
        <p:spPr>
          <a:xfrm>
            <a:off x="3719938" y="1570864"/>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13" name="Straight Connector 12">
            <a:extLst>
              <a:ext uri="{FF2B5EF4-FFF2-40B4-BE49-F238E27FC236}">
                <a16:creationId xmlns:a16="http://schemas.microsoft.com/office/drawing/2014/main" id="{BC728DBC-77F9-9941-BE0C-647B9B63CC02}"/>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66CA6F2-EB70-F046-8E4D-B08748BA6259}"/>
              </a:ext>
            </a:extLst>
          </p:cNvPr>
          <p:cNvCxnSpPr>
            <a:cxnSpLocks/>
          </p:cNvCxnSpPr>
          <p:nvPr userDrawn="1"/>
        </p:nvCxnSpPr>
        <p:spPr>
          <a:xfrm>
            <a:off x="3553904"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D37447-F18C-7C48-9E5C-12A0A2B59677}"/>
              </a:ext>
            </a:extLst>
          </p:cNvPr>
          <p:cNvCxnSpPr>
            <a:cxnSpLocks/>
          </p:cNvCxnSpPr>
          <p:nvPr userDrawn="1"/>
        </p:nvCxnSpPr>
        <p:spPr>
          <a:xfrm>
            <a:off x="507161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B944106-7943-B245-B31B-579310091ABB}"/>
              </a:ext>
            </a:extLst>
          </p:cNvPr>
          <p:cNvSpPr txBox="1"/>
          <p:nvPr userDrawn="1"/>
        </p:nvSpPr>
        <p:spPr>
          <a:xfrm>
            <a:off x="3719938" y="2918897"/>
            <a:ext cx="1518223" cy="276999"/>
          </a:xfrm>
          <a:prstGeom prst="rect">
            <a:avLst/>
          </a:prstGeom>
          <a:noFill/>
        </p:spPr>
        <p:txBody>
          <a:bodyPr wrap="square" rtlCol="0">
            <a:spAutoFit/>
          </a:bodyPr>
          <a:lstStyle/>
          <a:p>
            <a:r>
              <a:rPr lang="en-US" sz="1200" b="1" dirty="0"/>
              <a:t>INSTANCES</a:t>
            </a:r>
          </a:p>
        </p:txBody>
      </p:sp>
    </p:spTree>
    <p:extLst>
      <p:ext uri="{BB962C8B-B14F-4D97-AF65-F5344CB8AC3E}">
        <p14:creationId xmlns:p14="http://schemas.microsoft.com/office/powerpoint/2010/main" val="249778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_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BD0816"/>
              </a:gs>
              <a:gs pos="100000">
                <a:srgbClr val="FF5252"/>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11" name="Group 10">
            <a:extLst>
              <a:ext uri="{FF2B5EF4-FFF2-40B4-BE49-F238E27FC236}">
                <a16:creationId xmlns:a16="http://schemas.microsoft.com/office/drawing/2014/main" id="{D3FF7102-4C44-3147-9140-27C1889CFF02}"/>
              </a:ext>
            </a:extLst>
          </p:cNvPr>
          <p:cNvGrpSpPr/>
          <p:nvPr userDrawn="1"/>
        </p:nvGrpSpPr>
        <p:grpSpPr>
          <a:xfrm>
            <a:off x="8093935" y="2094472"/>
            <a:ext cx="3374166" cy="2607561"/>
            <a:chOff x="7433535" y="1519841"/>
            <a:chExt cx="3374166" cy="2607561"/>
          </a:xfrm>
        </p:grpSpPr>
        <p:sp>
          <p:nvSpPr>
            <p:cNvPr id="12" name="Rectangle 11">
              <a:extLst>
                <a:ext uri="{FF2B5EF4-FFF2-40B4-BE49-F238E27FC236}">
                  <a16:creationId xmlns:a16="http://schemas.microsoft.com/office/drawing/2014/main" id="{0B2E790A-2323-C64A-89DE-15D6C10C312F}"/>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3" name="TextBox 12">
              <a:extLst>
                <a:ext uri="{FF2B5EF4-FFF2-40B4-BE49-F238E27FC236}">
                  <a16:creationId xmlns:a16="http://schemas.microsoft.com/office/drawing/2014/main" id="{EBFC4346-E834-F840-9749-D837D7C70FB2}"/>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14" name="Straight Connector 13">
              <a:extLst>
                <a:ext uri="{FF2B5EF4-FFF2-40B4-BE49-F238E27FC236}">
                  <a16:creationId xmlns:a16="http://schemas.microsoft.com/office/drawing/2014/main" id="{ABE3A1B6-967B-6D40-B3B5-6049D580B8C5}"/>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9814145-787C-C94F-B7F9-1E603BF136A9}"/>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6" name="TextBox 15">
              <a:extLst>
                <a:ext uri="{FF2B5EF4-FFF2-40B4-BE49-F238E27FC236}">
                  <a16:creationId xmlns:a16="http://schemas.microsoft.com/office/drawing/2014/main" id="{5327EF87-E182-BE4C-827A-D1655B5FD0CD}"/>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1711805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_re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9B596362-8FAB-4341-BFF6-961ECC354982}"/>
              </a:ext>
            </a:extLst>
          </p:cNvPr>
          <p:cNvSpPr/>
          <p:nvPr userDrawn="1"/>
        </p:nvSpPr>
        <p:spPr>
          <a:xfrm>
            <a:off x="0" y="1"/>
            <a:ext cx="12192000" cy="290456"/>
          </a:xfrm>
          <a:prstGeom prst="rect">
            <a:avLst/>
          </a:prstGeom>
          <a:gradFill>
            <a:gsLst>
              <a:gs pos="0">
                <a:srgbClr val="BD0816"/>
              </a:gs>
              <a:gs pos="100000">
                <a:srgbClr val="FF5252"/>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8D5D9683-9DC6-894F-9CE4-37DA76689814}"/>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A5079C4B-BDE2-2D40-96CA-164333DD437D}"/>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7" name="Rectangle 16">
            <a:extLst>
              <a:ext uri="{FF2B5EF4-FFF2-40B4-BE49-F238E27FC236}">
                <a16:creationId xmlns:a16="http://schemas.microsoft.com/office/drawing/2014/main" id="{B4773835-2B19-4149-9D27-A3241EA07F4F}"/>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8" name="Rectangle 17">
            <a:extLst>
              <a:ext uri="{FF2B5EF4-FFF2-40B4-BE49-F238E27FC236}">
                <a16:creationId xmlns:a16="http://schemas.microsoft.com/office/drawing/2014/main" id="{EEEC4FB5-FC76-FB42-90E5-775F0429EA7A}"/>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A1327BCF-01F1-D94D-BC05-50BB9E1AC55E}"/>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20" name="TextBox 19">
            <a:extLst>
              <a:ext uri="{FF2B5EF4-FFF2-40B4-BE49-F238E27FC236}">
                <a16:creationId xmlns:a16="http://schemas.microsoft.com/office/drawing/2014/main" id="{2517558C-DD3A-A34F-B182-D48637152080}"/>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21" name="TextBox 20">
            <a:extLst>
              <a:ext uri="{FF2B5EF4-FFF2-40B4-BE49-F238E27FC236}">
                <a16:creationId xmlns:a16="http://schemas.microsoft.com/office/drawing/2014/main" id="{9E5108DC-C2F2-2744-B244-318A9701C834}"/>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22" name="Straight Connector 21">
            <a:extLst>
              <a:ext uri="{FF2B5EF4-FFF2-40B4-BE49-F238E27FC236}">
                <a16:creationId xmlns:a16="http://schemas.microsoft.com/office/drawing/2014/main" id="{3FB94987-B5EE-6947-92F1-E81976C1AE77}"/>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85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_turquo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055F4E"/>
              </a:gs>
              <a:gs pos="100000">
                <a:srgbClr val="56C0A7"/>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17" name="Group 16">
            <a:extLst>
              <a:ext uri="{FF2B5EF4-FFF2-40B4-BE49-F238E27FC236}">
                <a16:creationId xmlns:a16="http://schemas.microsoft.com/office/drawing/2014/main" id="{14A3A252-9E9E-E549-AFFD-04A9E316CDE8}"/>
              </a:ext>
            </a:extLst>
          </p:cNvPr>
          <p:cNvGrpSpPr/>
          <p:nvPr userDrawn="1"/>
        </p:nvGrpSpPr>
        <p:grpSpPr>
          <a:xfrm>
            <a:off x="8093935" y="2094472"/>
            <a:ext cx="3374166" cy="2607561"/>
            <a:chOff x="7433535" y="1519841"/>
            <a:chExt cx="3374166" cy="2607561"/>
          </a:xfrm>
        </p:grpSpPr>
        <p:sp>
          <p:nvSpPr>
            <p:cNvPr id="18" name="Rectangle 17">
              <a:extLst>
                <a:ext uri="{FF2B5EF4-FFF2-40B4-BE49-F238E27FC236}">
                  <a16:creationId xmlns:a16="http://schemas.microsoft.com/office/drawing/2014/main" id="{A46F1807-5656-C749-82D2-A88E6755F250}"/>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4E994BF9-5ACA-D64D-9039-8E2CBC7740A6}"/>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20" name="Straight Connector 19">
              <a:extLst>
                <a:ext uri="{FF2B5EF4-FFF2-40B4-BE49-F238E27FC236}">
                  <a16:creationId xmlns:a16="http://schemas.microsoft.com/office/drawing/2014/main" id="{48A3CBCF-344D-DF4D-953B-898C1789F86C}"/>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1F90D6C-E342-8B4F-B8A4-8002EA0AFA07}"/>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22" name="TextBox 21">
              <a:extLst>
                <a:ext uri="{FF2B5EF4-FFF2-40B4-BE49-F238E27FC236}">
                  <a16:creationId xmlns:a16="http://schemas.microsoft.com/office/drawing/2014/main" id="{584800CA-25D9-A44E-911E-357685CF16BE}"/>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3123310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_turquois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EA60719C-3338-7640-9A54-16E797FE260F}"/>
              </a:ext>
            </a:extLst>
          </p:cNvPr>
          <p:cNvSpPr/>
          <p:nvPr userDrawn="1"/>
        </p:nvSpPr>
        <p:spPr>
          <a:xfrm>
            <a:off x="0" y="1"/>
            <a:ext cx="12192000" cy="290456"/>
          </a:xfrm>
          <a:prstGeom prst="rect">
            <a:avLst/>
          </a:prstGeom>
          <a:gradFill>
            <a:gsLst>
              <a:gs pos="0">
                <a:srgbClr val="055F4E"/>
              </a:gs>
              <a:gs pos="100000">
                <a:srgbClr val="56C0A7"/>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1557D402-A75F-2043-8D45-B4A22129DAB9}"/>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39DC118A-6EA2-B841-8F78-EB8BDE3E0D2A}"/>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7" name="Rectangle 16">
            <a:extLst>
              <a:ext uri="{FF2B5EF4-FFF2-40B4-BE49-F238E27FC236}">
                <a16:creationId xmlns:a16="http://schemas.microsoft.com/office/drawing/2014/main" id="{146F97F4-20C6-474A-87A4-2350415AAC5E}"/>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8" name="Rectangle 17">
            <a:extLst>
              <a:ext uri="{FF2B5EF4-FFF2-40B4-BE49-F238E27FC236}">
                <a16:creationId xmlns:a16="http://schemas.microsoft.com/office/drawing/2014/main" id="{4AFB2613-918E-4F41-821B-D7E5A5DB5835}"/>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D4187B21-6324-F248-9618-F3AB99FAD43B}"/>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20" name="TextBox 19">
            <a:extLst>
              <a:ext uri="{FF2B5EF4-FFF2-40B4-BE49-F238E27FC236}">
                <a16:creationId xmlns:a16="http://schemas.microsoft.com/office/drawing/2014/main" id="{B9D89F99-21D9-5643-A467-A85358904D8A}"/>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21" name="TextBox 20">
            <a:extLst>
              <a:ext uri="{FF2B5EF4-FFF2-40B4-BE49-F238E27FC236}">
                <a16:creationId xmlns:a16="http://schemas.microsoft.com/office/drawing/2014/main" id="{7D08A604-023B-8C4D-8044-C51902BFE4CC}"/>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22" name="Straight Connector 21">
            <a:extLst>
              <a:ext uri="{FF2B5EF4-FFF2-40B4-BE49-F238E27FC236}">
                <a16:creationId xmlns:a16="http://schemas.microsoft.com/office/drawing/2014/main" id="{9B32AE3F-30AE-BD4B-9B5B-09B79499E174}"/>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771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tegory_p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B0084D"/>
              </a:gs>
              <a:gs pos="100000">
                <a:srgbClr val="FF4F8B"/>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17" name="Group 16">
            <a:extLst>
              <a:ext uri="{FF2B5EF4-FFF2-40B4-BE49-F238E27FC236}">
                <a16:creationId xmlns:a16="http://schemas.microsoft.com/office/drawing/2014/main" id="{4FD7767A-CA89-7D49-95E1-E4165A28DB7C}"/>
              </a:ext>
            </a:extLst>
          </p:cNvPr>
          <p:cNvGrpSpPr/>
          <p:nvPr userDrawn="1"/>
        </p:nvGrpSpPr>
        <p:grpSpPr>
          <a:xfrm>
            <a:off x="8093935" y="2094472"/>
            <a:ext cx="3374166" cy="2607561"/>
            <a:chOff x="7433535" y="1519841"/>
            <a:chExt cx="3374166" cy="2607561"/>
          </a:xfrm>
        </p:grpSpPr>
        <p:sp>
          <p:nvSpPr>
            <p:cNvPr id="18" name="Rectangle 17">
              <a:extLst>
                <a:ext uri="{FF2B5EF4-FFF2-40B4-BE49-F238E27FC236}">
                  <a16:creationId xmlns:a16="http://schemas.microsoft.com/office/drawing/2014/main" id="{8D6E5471-61DC-5645-84A2-36E9DA3B10EE}"/>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B0F37A42-8D82-C341-ACBD-09D628E516AD}"/>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20" name="Straight Connector 19">
              <a:extLst>
                <a:ext uri="{FF2B5EF4-FFF2-40B4-BE49-F238E27FC236}">
                  <a16:creationId xmlns:a16="http://schemas.microsoft.com/office/drawing/2014/main" id="{C69FFDBD-694D-614E-83B6-55B341DC2832}"/>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32D54FE-F024-4D40-971F-FC591AC43AAE}"/>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22" name="TextBox 21">
              <a:extLst>
                <a:ext uri="{FF2B5EF4-FFF2-40B4-BE49-F238E27FC236}">
                  <a16:creationId xmlns:a16="http://schemas.microsoft.com/office/drawing/2014/main" id="{A38DA086-5F83-824C-9CE5-9D20A3BA7B03}"/>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3393665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s_pi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834D6E76-E580-564F-96D3-7B2B984B31A9}"/>
              </a:ext>
            </a:extLst>
          </p:cNvPr>
          <p:cNvSpPr/>
          <p:nvPr userDrawn="1"/>
        </p:nvSpPr>
        <p:spPr>
          <a:xfrm>
            <a:off x="0" y="1"/>
            <a:ext cx="12192000" cy="290456"/>
          </a:xfrm>
          <a:prstGeom prst="rect">
            <a:avLst/>
          </a:prstGeom>
          <a:gradFill>
            <a:gsLst>
              <a:gs pos="0">
                <a:srgbClr val="B0084D"/>
              </a:gs>
              <a:gs pos="100000">
                <a:srgbClr val="FF4F8B"/>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820D8BA5-577C-9646-A3EB-D7C411CF2076}"/>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9E1E8A61-52ED-0D45-B78E-CE4D3EBA37D8}"/>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7" name="Rectangle 16">
            <a:extLst>
              <a:ext uri="{FF2B5EF4-FFF2-40B4-BE49-F238E27FC236}">
                <a16:creationId xmlns:a16="http://schemas.microsoft.com/office/drawing/2014/main" id="{D1130EE4-19B9-4F40-BE49-C3C1759074E2}"/>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8" name="Rectangle 17">
            <a:extLst>
              <a:ext uri="{FF2B5EF4-FFF2-40B4-BE49-F238E27FC236}">
                <a16:creationId xmlns:a16="http://schemas.microsoft.com/office/drawing/2014/main" id="{6C532A31-C741-064F-9F39-2CC35CD895C5}"/>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84F05D21-1EEA-C042-9723-82B86527707D}"/>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20" name="TextBox 19">
            <a:extLst>
              <a:ext uri="{FF2B5EF4-FFF2-40B4-BE49-F238E27FC236}">
                <a16:creationId xmlns:a16="http://schemas.microsoft.com/office/drawing/2014/main" id="{7AF606FB-5E54-454F-BD8C-B9BE7E0CA568}"/>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21" name="TextBox 20">
            <a:extLst>
              <a:ext uri="{FF2B5EF4-FFF2-40B4-BE49-F238E27FC236}">
                <a16:creationId xmlns:a16="http://schemas.microsoft.com/office/drawing/2014/main" id="{BE52746D-A466-8A4E-99E4-799771315D27}"/>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22" name="Straight Connector 21">
            <a:extLst>
              <a:ext uri="{FF2B5EF4-FFF2-40B4-BE49-F238E27FC236}">
                <a16:creationId xmlns:a16="http://schemas.microsoft.com/office/drawing/2014/main" id="{DE442659-EEDA-0740-A793-5DCB5E60ABA8}"/>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68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only_Light-B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C477-4EE8-2F47-AFB0-A9815F63860B}"/>
              </a:ext>
            </a:extLst>
          </p:cNvPr>
          <p:cNvSpPr>
            <a:spLocks noGrp="1"/>
          </p:cNvSpPr>
          <p:nvPr>
            <p:ph type="title"/>
          </p:nvPr>
        </p:nvSpPr>
        <p:spPr/>
        <p:txBody>
          <a:bodyPr/>
          <a:lstStyle>
            <a:lvl1pPr>
              <a:defRPr b="1"/>
            </a:lvl1pPr>
          </a:lstStyle>
          <a:p>
            <a:r>
              <a:rPr lang="en-US" dirty="0"/>
              <a:t>Click to edit Master title style</a:t>
            </a:r>
          </a:p>
        </p:txBody>
      </p:sp>
      <p:sp>
        <p:nvSpPr>
          <p:cNvPr id="7" name="Slide Number Placeholder 5">
            <a:extLst>
              <a:ext uri="{FF2B5EF4-FFF2-40B4-BE49-F238E27FC236}">
                <a16:creationId xmlns:a16="http://schemas.microsoft.com/office/drawing/2014/main" id="{D742D7E2-4B43-C845-8ED5-3C8B0009C33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Tree>
    <p:extLst>
      <p:ext uri="{BB962C8B-B14F-4D97-AF65-F5344CB8AC3E}">
        <p14:creationId xmlns:p14="http://schemas.microsoft.com/office/powerpoint/2010/main" val="23013711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tegory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2E27AD"/>
              </a:gs>
              <a:gs pos="100000">
                <a:srgbClr val="527FFF"/>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23" name="Group 22">
            <a:extLst>
              <a:ext uri="{FF2B5EF4-FFF2-40B4-BE49-F238E27FC236}">
                <a16:creationId xmlns:a16="http://schemas.microsoft.com/office/drawing/2014/main" id="{99E4E49F-4368-1E4E-960A-E6249334AD6F}"/>
              </a:ext>
            </a:extLst>
          </p:cNvPr>
          <p:cNvGrpSpPr/>
          <p:nvPr userDrawn="1"/>
        </p:nvGrpSpPr>
        <p:grpSpPr>
          <a:xfrm>
            <a:off x="8093935" y="2094472"/>
            <a:ext cx="3374166" cy="2607561"/>
            <a:chOff x="7433535" y="1519841"/>
            <a:chExt cx="3374166" cy="2607561"/>
          </a:xfrm>
        </p:grpSpPr>
        <p:sp>
          <p:nvSpPr>
            <p:cNvPr id="24" name="Rectangle 23">
              <a:extLst>
                <a:ext uri="{FF2B5EF4-FFF2-40B4-BE49-F238E27FC236}">
                  <a16:creationId xmlns:a16="http://schemas.microsoft.com/office/drawing/2014/main" id="{FB12E781-44C7-0D48-8BC4-02091983E4C1}"/>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25" name="TextBox 24">
              <a:extLst>
                <a:ext uri="{FF2B5EF4-FFF2-40B4-BE49-F238E27FC236}">
                  <a16:creationId xmlns:a16="http://schemas.microsoft.com/office/drawing/2014/main" id="{811CE717-4C9E-0E4C-908B-D370D12C00BA}"/>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26" name="Straight Connector 25">
              <a:extLst>
                <a:ext uri="{FF2B5EF4-FFF2-40B4-BE49-F238E27FC236}">
                  <a16:creationId xmlns:a16="http://schemas.microsoft.com/office/drawing/2014/main" id="{E61F086B-D4E8-C04B-815A-B73BAADFDA47}"/>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0E02FCD-726D-2741-BD37-C94BB1733E00}"/>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28" name="TextBox 27">
              <a:extLst>
                <a:ext uri="{FF2B5EF4-FFF2-40B4-BE49-F238E27FC236}">
                  <a16:creationId xmlns:a16="http://schemas.microsoft.com/office/drawing/2014/main" id="{3F19C15A-73C3-8B46-B987-487D38F43FE5}"/>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2070104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_blu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E096A9F1-71D3-C347-AE6E-48B6DDB0F7F6}"/>
              </a:ext>
            </a:extLst>
          </p:cNvPr>
          <p:cNvSpPr/>
          <p:nvPr userDrawn="1"/>
        </p:nvSpPr>
        <p:spPr>
          <a:xfrm>
            <a:off x="0" y="1"/>
            <a:ext cx="12192000" cy="290456"/>
          </a:xfrm>
          <a:prstGeom prst="rect">
            <a:avLst/>
          </a:prstGeom>
          <a:gradFill>
            <a:gsLst>
              <a:gs pos="0">
                <a:srgbClr val="2E27AD"/>
              </a:gs>
              <a:gs pos="100000">
                <a:srgbClr val="527FFF"/>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953516C9-B41B-2E4C-839A-ED1E0B8F128C}"/>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77183ABC-456D-BE4C-8038-B72620A14C9A}"/>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7" name="Rectangle 16">
            <a:extLst>
              <a:ext uri="{FF2B5EF4-FFF2-40B4-BE49-F238E27FC236}">
                <a16:creationId xmlns:a16="http://schemas.microsoft.com/office/drawing/2014/main" id="{9C3B18FA-8B51-E946-BD5C-FFC782BE0522}"/>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8" name="Rectangle 17">
            <a:extLst>
              <a:ext uri="{FF2B5EF4-FFF2-40B4-BE49-F238E27FC236}">
                <a16:creationId xmlns:a16="http://schemas.microsoft.com/office/drawing/2014/main" id="{8EAF8E36-1A14-F244-901B-55224F0D6464}"/>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CEB7FC8F-2C2F-EE4A-8D7F-35FD150641BD}"/>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20" name="TextBox 19">
            <a:extLst>
              <a:ext uri="{FF2B5EF4-FFF2-40B4-BE49-F238E27FC236}">
                <a16:creationId xmlns:a16="http://schemas.microsoft.com/office/drawing/2014/main" id="{6C3A6FF8-51CC-2C46-93C3-55FA63013FC2}"/>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21" name="TextBox 20">
            <a:extLst>
              <a:ext uri="{FF2B5EF4-FFF2-40B4-BE49-F238E27FC236}">
                <a16:creationId xmlns:a16="http://schemas.microsoft.com/office/drawing/2014/main" id="{AB9EADF4-C1E9-AB44-BEF0-C0C5BEF9F514}"/>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22" name="Straight Connector 21">
            <a:extLst>
              <a:ext uri="{FF2B5EF4-FFF2-40B4-BE49-F238E27FC236}">
                <a16:creationId xmlns:a16="http://schemas.microsoft.com/office/drawing/2014/main" id="{74DF76BB-F0BF-CA4A-9D01-12CB14AE59D7}"/>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350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s_blue_resourc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E096A9F1-71D3-C347-AE6E-48B6DDB0F7F6}"/>
              </a:ext>
            </a:extLst>
          </p:cNvPr>
          <p:cNvSpPr/>
          <p:nvPr userDrawn="1"/>
        </p:nvSpPr>
        <p:spPr>
          <a:xfrm>
            <a:off x="0" y="1"/>
            <a:ext cx="12192000" cy="290456"/>
          </a:xfrm>
          <a:prstGeom prst="rect">
            <a:avLst/>
          </a:prstGeom>
          <a:gradFill>
            <a:gsLst>
              <a:gs pos="0">
                <a:srgbClr val="2E27AD"/>
              </a:gs>
              <a:gs pos="100000">
                <a:srgbClr val="527FFF"/>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953516C9-B41B-2E4C-839A-ED1E0B8F128C}"/>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77183ABC-456D-BE4C-8038-B72620A14C9A}"/>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cxnSp>
        <p:nvCxnSpPr>
          <p:cNvPr id="22" name="Straight Connector 21">
            <a:extLst>
              <a:ext uri="{FF2B5EF4-FFF2-40B4-BE49-F238E27FC236}">
                <a16:creationId xmlns:a16="http://schemas.microsoft.com/office/drawing/2014/main" id="{74DF76BB-F0BF-CA4A-9D01-12CB14AE59D7}"/>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0A6890-1078-264B-8832-17446B8B19A1}"/>
              </a:ext>
            </a:extLst>
          </p:cNvPr>
          <p:cNvSpPr txBox="1"/>
          <p:nvPr userDrawn="1"/>
        </p:nvSpPr>
        <p:spPr>
          <a:xfrm>
            <a:off x="202294" y="1470762"/>
            <a:ext cx="1626505" cy="276999"/>
          </a:xfrm>
          <a:prstGeom prst="rect">
            <a:avLst/>
          </a:prstGeom>
          <a:noFill/>
        </p:spPr>
        <p:txBody>
          <a:bodyPr wrap="square" rtlCol="0">
            <a:spAutoFit/>
          </a:bodyPr>
          <a:lstStyle/>
          <a:p>
            <a:r>
              <a:rPr lang="en-US" sz="1200" b="1" dirty="0">
                <a:solidFill>
                  <a:schemeClr val="bg1"/>
                </a:solidFill>
              </a:rPr>
              <a:t>RESOURCE ICONS</a:t>
            </a:r>
          </a:p>
        </p:txBody>
      </p:sp>
      <p:sp>
        <p:nvSpPr>
          <p:cNvPr id="13" name="Rectangle 12">
            <a:extLst>
              <a:ext uri="{FF2B5EF4-FFF2-40B4-BE49-F238E27FC236}">
                <a16:creationId xmlns:a16="http://schemas.microsoft.com/office/drawing/2014/main" id="{72A6C156-4683-8748-9B86-9CCBEE9FFFBB}"/>
              </a:ext>
            </a:extLst>
          </p:cNvPr>
          <p:cNvSpPr/>
          <p:nvPr userDrawn="1"/>
        </p:nvSpPr>
        <p:spPr>
          <a:xfrm>
            <a:off x="1" y="1050089"/>
            <a:ext cx="12192000" cy="501432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Tree>
    <p:extLst>
      <p:ext uri="{BB962C8B-B14F-4D97-AF65-F5344CB8AC3E}">
        <p14:creationId xmlns:p14="http://schemas.microsoft.com/office/powerpoint/2010/main" val="42670729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tegory_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1B660F"/>
              </a:gs>
              <a:gs pos="100000">
                <a:srgbClr val="6CAE3E"/>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17" name="Group 16">
            <a:extLst>
              <a:ext uri="{FF2B5EF4-FFF2-40B4-BE49-F238E27FC236}">
                <a16:creationId xmlns:a16="http://schemas.microsoft.com/office/drawing/2014/main" id="{58797E83-FF57-B44A-A6CF-323C7A6283F6}"/>
              </a:ext>
            </a:extLst>
          </p:cNvPr>
          <p:cNvGrpSpPr/>
          <p:nvPr userDrawn="1"/>
        </p:nvGrpSpPr>
        <p:grpSpPr>
          <a:xfrm>
            <a:off x="8093935" y="2094472"/>
            <a:ext cx="3374166" cy="2607561"/>
            <a:chOff x="7433535" y="1519841"/>
            <a:chExt cx="3374166" cy="2607561"/>
          </a:xfrm>
        </p:grpSpPr>
        <p:sp>
          <p:nvSpPr>
            <p:cNvPr id="18" name="Rectangle 17">
              <a:extLst>
                <a:ext uri="{FF2B5EF4-FFF2-40B4-BE49-F238E27FC236}">
                  <a16:creationId xmlns:a16="http://schemas.microsoft.com/office/drawing/2014/main" id="{B1A41D74-DCFC-EB44-9388-CE74F0146B32}"/>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B65E10C8-932C-7245-811A-53E103531DBD}"/>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20" name="Straight Connector 19">
              <a:extLst>
                <a:ext uri="{FF2B5EF4-FFF2-40B4-BE49-F238E27FC236}">
                  <a16:creationId xmlns:a16="http://schemas.microsoft.com/office/drawing/2014/main" id="{3EFC1109-12F1-0340-9766-D5C67B77066B}"/>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6CFF8CC-72DB-1A48-94E9-2CDB3958BE33}"/>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22" name="TextBox 21">
              <a:extLst>
                <a:ext uri="{FF2B5EF4-FFF2-40B4-BE49-F238E27FC236}">
                  <a16:creationId xmlns:a16="http://schemas.microsoft.com/office/drawing/2014/main" id="{4CB148C8-A936-F74B-AA15-81F5D007165F}"/>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703484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s_gree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D2940971-1265-1646-8567-C1B30B681834}"/>
              </a:ext>
            </a:extLst>
          </p:cNvPr>
          <p:cNvSpPr/>
          <p:nvPr userDrawn="1"/>
        </p:nvSpPr>
        <p:spPr>
          <a:xfrm>
            <a:off x="0" y="1"/>
            <a:ext cx="12192000" cy="290456"/>
          </a:xfrm>
          <a:prstGeom prst="rect">
            <a:avLst/>
          </a:prstGeom>
          <a:gradFill>
            <a:gsLst>
              <a:gs pos="0">
                <a:srgbClr val="1B660F"/>
              </a:gs>
              <a:gs pos="100000">
                <a:srgbClr val="6CAE3E"/>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93ABE009-E84A-B546-B28A-71DE8630FC3E}"/>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94A282E1-79E4-1242-8233-CB429CCFF418}"/>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7" name="Rectangle 16">
            <a:extLst>
              <a:ext uri="{FF2B5EF4-FFF2-40B4-BE49-F238E27FC236}">
                <a16:creationId xmlns:a16="http://schemas.microsoft.com/office/drawing/2014/main" id="{76918A02-7961-1A44-9A07-72E1862AEDE2}"/>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8" name="Rectangle 17">
            <a:extLst>
              <a:ext uri="{FF2B5EF4-FFF2-40B4-BE49-F238E27FC236}">
                <a16:creationId xmlns:a16="http://schemas.microsoft.com/office/drawing/2014/main" id="{1B01B9AE-93EA-724C-B9EA-03BCC3293A02}"/>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C88289D2-41F8-164A-8A90-C7FB29093809}"/>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20" name="TextBox 19">
            <a:extLst>
              <a:ext uri="{FF2B5EF4-FFF2-40B4-BE49-F238E27FC236}">
                <a16:creationId xmlns:a16="http://schemas.microsoft.com/office/drawing/2014/main" id="{B5FFD723-F7F0-F64B-8485-70C9B58AC199}"/>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21" name="TextBox 20">
            <a:extLst>
              <a:ext uri="{FF2B5EF4-FFF2-40B4-BE49-F238E27FC236}">
                <a16:creationId xmlns:a16="http://schemas.microsoft.com/office/drawing/2014/main" id="{FA890E0B-8090-954A-AD9B-971D52A34DB5}"/>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22" name="Straight Connector 21">
            <a:extLst>
              <a:ext uri="{FF2B5EF4-FFF2-40B4-BE49-F238E27FC236}">
                <a16:creationId xmlns:a16="http://schemas.microsoft.com/office/drawing/2014/main" id="{51C07024-731E-5040-8A9C-F891A7C4D983}"/>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142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ources_gree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395810F0-A12B-4244-83E4-E56D588C21D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9" name="Rectangle 8">
            <a:extLst>
              <a:ext uri="{FF2B5EF4-FFF2-40B4-BE49-F238E27FC236}">
                <a16:creationId xmlns:a16="http://schemas.microsoft.com/office/drawing/2014/main" id="{7911D560-C950-C943-A040-12839EB3649A}"/>
              </a:ext>
            </a:extLst>
          </p:cNvPr>
          <p:cNvSpPr/>
          <p:nvPr userDrawn="1"/>
        </p:nvSpPr>
        <p:spPr>
          <a:xfrm>
            <a:off x="1" y="1050089"/>
            <a:ext cx="12192000" cy="2475535"/>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0" name="TextBox 9">
            <a:extLst>
              <a:ext uri="{FF2B5EF4-FFF2-40B4-BE49-F238E27FC236}">
                <a16:creationId xmlns:a16="http://schemas.microsoft.com/office/drawing/2014/main" id="{94C85CD3-B392-1543-9405-634794EF606D}"/>
              </a:ext>
            </a:extLst>
          </p:cNvPr>
          <p:cNvSpPr txBox="1"/>
          <p:nvPr userDrawn="1"/>
        </p:nvSpPr>
        <p:spPr>
          <a:xfrm>
            <a:off x="202294" y="1470762"/>
            <a:ext cx="1518223" cy="276999"/>
          </a:xfrm>
          <a:prstGeom prst="rect">
            <a:avLst/>
          </a:prstGeom>
          <a:noFill/>
        </p:spPr>
        <p:txBody>
          <a:bodyPr wrap="square" rtlCol="0">
            <a:spAutoFit/>
          </a:bodyPr>
          <a:lstStyle/>
          <a:p>
            <a:r>
              <a:rPr lang="en-US" sz="1200" b="1" dirty="0">
                <a:solidFill>
                  <a:schemeClr val="bg1"/>
                </a:solidFill>
              </a:rPr>
              <a:t>IOT RESOURCES</a:t>
            </a:r>
          </a:p>
        </p:txBody>
      </p:sp>
      <p:cxnSp>
        <p:nvCxnSpPr>
          <p:cNvPr id="13" name="Straight Connector 12">
            <a:extLst>
              <a:ext uri="{FF2B5EF4-FFF2-40B4-BE49-F238E27FC236}">
                <a16:creationId xmlns:a16="http://schemas.microsoft.com/office/drawing/2014/main" id="{BC728DBC-77F9-9941-BE0C-647B9B63CC02}"/>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2940971-1265-1646-8567-C1B30B681834}"/>
              </a:ext>
            </a:extLst>
          </p:cNvPr>
          <p:cNvSpPr/>
          <p:nvPr userDrawn="1"/>
        </p:nvSpPr>
        <p:spPr>
          <a:xfrm>
            <a:off x="0" y="1"/>
            <a:ext cx="12192000" cy="290456"/>
          </a:xfrm>
          <a:prstGeom prst="rect">
            <a:avLst/>
          </a:prstGeom>
          <a:gradFill>
            <a:gsLst>
              <a:gs pos="0">
                <a:srgbClr val="1B660F"/>
              </a:gs>
              <a:gs pos="100000">
                <a:srgbClr val="6CAE3E"/>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extBox 14">
            <a:extLst>
              <a:ext uri="{FF2B5EF4-FFF2-40B4-BE49-F238E27FC236}">
                <a16:creationId xmlns:a16="http://schemas.microsoft.com/office/drawing/2014/main" id="{A7D368D7-6940-2C44-A303-50927A80C75F}"/>
              </a:ext>
            </a:extLst>
          </p:cNvPr>
          <p:cNvSpPr txBox="1"/>
          <p:nvPr userDrawn="1"/>
        </p:nvSpPr>
        <p:spPr>
          <a:xfrm>
            <a:off x="202294" y="3788356"/>
            <a:ext cx="1518223" cy="276999"/>
          </a:xfrm>
          <a:prstGeom prst="rect">
            <a:avLst/>
          </a:prstGeom>
          <a:noFill/>
        </p:spPr>
        <p:txBody>
          <a:bodyPr wrap="square" rtlCol="0">
            <a:spAutoFit/>
          </a:bodyPr>
          <a:lstStyle/>
          <a:p>
            <a:r>
              <a:rPr lang="en-US" sz="1200" b="1" dirty="0">
                <a:solidFill>
                  <a:schemeClr val="bg1"/>
                </a:solidFill>
              </a:rPr>
              <a:t>IOT THINGS</a:t>
            </a:r>
          </a:p>
        </p:txBody>
      </p:sp>
    </p:spTree>
    <p:extLst>
      <p:ext uri="{BB962C8B-B14F-4D97-AF65-F5344CB8AC3E}">
        <p14:creationId xmlns:p14="http://schemas.microsoft.com/office/powerpoint/2010/main" val="7258124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tegory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4D27A8"/>
              </a:gs>
              <a:gs pos="100000">
                <a:srgbClr val="A166FF"/>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grpSp>
        <p:nvGrpSpPr>
          <p:cNvPr id="17" name="Group 16">
            <a:extLst>
              <a:ext uri="{FF2B5EF4-FFF2-40B4-BE49-F238E27FC236}">
                <a16:creationId xmlns:a16="http://schemas.microsoft.com/office/drawing/2014/main" id="{9248CB56-2F83-A143-8065-593A0150B94C}"/>
              </a:ext>
            </a:extLst>
          </p:cNvPr>
          <p:cNvGrpSpPr/>
          <p:nvPr userDrawn="1"/>
        </p:nvGrpSpPr>
        <p:grpSpPr>
          <a:xfrm>
            <a:off x="8093935" y="2094472"/>
            <a:ext cx="3374166" cy="2607561"/>
            <a:chOff x="7433535" y="1519841"/>
            <a:chExt cx="3374166" cy="2607561"/>
          </a:xfrm>
        </p:grpSpPr>
        <p:sp>
          <p:nvSpPr>
            <p:cNvPr id="18" name="Rectangle 17">
              <a:extLst>
                <a:ext uri="{FF2B5EF4-FFF2-40B4-BE49-F238E27FC236}">
                  <a16:creationId xmlns:a16="http://schemas.microsoft.com/office/drawing/2014/main" id="{A5C25960-6B7C-0D40-88BB-B3D040CE3922}"/>
                </a:ext>
              </a:extLst>
            </p:cNvPr>
            <p:cNvSpPr/>
            <p:nvPr/>
          </p:nvSpPr>
          <p:spPr>
            <a:xfrm>
              <a:off x="7433535" y="1519841"/>
              <a:ext cx="3374166" cy="130810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E984BFB8-AD88-2543-8AA5-A5A385B95EB8}"/>
                </a:ext>
              </a:extLst>
            </p:cNvPr>
            <p:cNvSpPr txBox="1"/>
            <p:nvPr/>
          </p:nvSpPr>
          <p:spPr>
            <a:xfrm>
              <a:off x="7589408" y="1935613"/>
              <a:ext cx="1518223" cy="461665"/>
            </a:xfrm>
            <a:prstGeom prst="rect">
              <a:avLst/>
            </a:prstGeom>
            <a:noFill/>
          </p:spPr>
          <p:txBody>
            <a:bodyPr wrap="square" rtlCol="0">
              <a:spAutoFit/>
            </a:bodyPr>
            <a:lstStyle/>
            <a:p>
              <a:r>
                <a:rPr lang="en-US" sz="1200" b="1" dirty="0">
                  <a:solidFill>
                    <a:schemeClr val="bg1"/>
                  </a:solidFill>
                </a:rPr>
                <a:t>STANDARD CATEGORY ICON</a:t>
              </a:r>
            </a:p>
          </p:txBody>
        </p:sp>
        <p:cxnSp>
          <p:nvCxnSpPr>
            <p:cNvPr id="20" name="Straight Connector 19">
              <a:extLst>
                <a:ext uri="{FF2B5EF4-FFF2-40B4-BE49-F238E27FC236}">
                  <a16:creationId xmlns:a16="http://schemas.microsoft.com/office/drawing/2014/main" id="{8FD0EC0F-4C41-4B4C-9FDE-693EEF7FBED2}"/>
                </a:ext>
              </a:extLst>
            </p:cNvPr>
            <p:cNvCxnSpPr>
              <a:cxnSpLocks/>
            </p:cNvCxnSpPr>
            <p:nvPr/>
          </p:nvCxnSpPr>
          <p:spPr>
            <a:xfrm>
              <a:off x="9220200" y="1519841"/>
              <a:ext cx="0" cy="2577873"/>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C924896-FF8F-994E-BBC7-87CB62B402BB}"/>
                </a:ext>
              </a:extLst>
            </p:cNvPr>
            <p:cNvSpPr/>
            <p:nvPr/>
          </p:nvSpPr>
          <p:spPr>
            <a:xfrm>
              <a:off x="7433535" y="1519841"/>
              <a:ext cx="3374166" cy="2607561"/>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22" name="TextBox 21">
              <a:extLst>
                <a:ext uri="{FF2B5EF4-FFF2-40B4-BE49-F238E27FC236}">
                  <a16:creationId xmlns:a16="http://schemas.microsoft.com/office/drawing/2014/main" id="{CA6B2DF8-0457-BB4C-9EDC-545864BAFE7C}"/>
                </a:ext>
              </a:extLst>
            </p:cNvPr>
            <p:cNvSpPr txBox="1"/>
            <p:nvPr/>
          </p:nvSpPr>
          <p:spPr>
            <a:xfrm>
              <a:off x="7589408" y="3192913"/>
              <a:ext cx="1518223" cy="461665"/>
            </a:xfrm>
            <a:prstGeom prst="rect">
              <a:avLst/>
            </a:prstGeom>
            <a:noFill/>
          </p:spPr>
          <p:txBody>
            <a:bodyPr wrap="square" rtlCol="0">
              <a:spAutoFit/>
            </a:bodyPr>
            <a:lstStyle/>
            <a:p>
              <a:r>
                <a:rPr lang="en-US" sz="1200" b="1" dirty="0">
                  <a:solidFill>
                    <a:schemeClr val="bg1"/>
                  </a:solidFill>
                </a:rPr>
                <a:t>ALTERNATE CATEGORY ICON</a:t>
              </a:r>
            </a:p>
          </p:txBody>
        </p:sp>
      </p:grpSp>
    </p:spTree>
    <p:extLst>
      <p:ext uri="{BB962C8B-B14F-4D97-AF65-F5344CB8AC3E}">
        <p14:creationId xmlns:p14="http://schemas.microsoft.com/office/powerpoint/2010/main" val="231395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s_purp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14" name="Rectangle 13">
            <a:extLst>
              <a:ext uri="{FF2B5EF4-FFF2-40B4-BE49-F238E27FC236}">
                <a16:creationId xmlns:a16="http://schemas.microsoft.com/office/drawing/2014/main" id="{1C8F0117-A5A6-5D45-A5CE-3C36B3344D1F}"/>
              </a:ext>
            </a:extLst>
          </p:cNvPr>
          <p:cNvSpPr/>
          <p:nvPr userDrawn="1"/>
        </p:nvSpPr>
        <p:spPr>
          <a:xfrm>
            <a:off x="0" y="1"/>
            <a:ext cx="12192000" cy="290456"/>
          </a:xfrm>
          <a:prstGeom prst="rect">
            <a:avLst/>
          </a:prstGeom>
          <a:gradFill>
            <a:gsLst>
              <a:gs pos="0">
                <a:srgbClr val="4D27A8"/>
              </a:gs>
              <a:gs pos="100000">
                <a:srgbClr val="A166FF"/>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5" name="Title 1">
            <a:extLst>
              <a:ext uri="{FF2B5EF4-FFF2-40B4-BE49-F238E27FC236}">
                <a16:creationId xmlns:a16="http://schemas.microsoft.com/office/drawing/2014/main" id="{66ACA06E-D2E8-A842-8246-85906F07A298}"/>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16" name="Text Placeholder 7">
            <a:extLst>
              <a:ext uri="{FF2B5EF4-FFF2-40B4-BE49-F238E27FC236}">
                <a16:creationId xmlns:a16="http://schemas.microsoft.com/office/drawing/2014/main" id="{F4571A6A-5A18-9A46-8F13-16012CF7703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7" name="Rectangle 16">
            <a:extLst>
              <a:ext uri="{FF2B5EF4-FFF2-40B4-BE49-F238E27FC236}">
                <a16:creationId xmlns:a16="http://schemas.microsoft.com/office/drawing/2014/main" id="{81D587C2-9A80-B64A-A94D-C38816A6C369}"/>
              </a:ext>
            </a:extLst>
          </p:cNvPr>
          <p:cNvSpPr/>
          <p:nvPr userDrawn="1"/>
        </p:nvSpPr>
        <p:spPr>
          <a:xfrm>
            <a:off x="1" y="3751600"/>
            <a:ext cx="12192000" cy="231281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8" name="Rectangle 17">
            <a:extLst>
              <a:ext uri="{FF2B5EF4-FFF2-40B4-BE49-F238E27FC236}">
                <a16:creationId xmlns:a16="http://schemas.microsoft.com/office/drawing/2014/main" id="{88E74E9E-D73C-6348-A84B-E35305C89CF8}"/>
              </a:ext>
            </a:extLst>
          </p:cNvPr>
          <p:cNvSpPr/>
          <p:nvPr userDrawn="1"/>
        </p:nvSpPr>
        <p:spPr>
          <a:xfrm>
            <a:off x="1" y="1050090"/>
            <a:ext cx="12192000" cy="1293208"/>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19" name="TextBox 18">
            <a:extLst>
              <a:ext uri="{FF2B5EF4-FFF2-40B4-BE49-F238E27FC236}">
                <a16:creationId xmlns:a16="http://schemas.microsoft.com/office/drawing/2014/main" id="{6FE4E396-51C3-3647-BE90-540F3D9AE9DD}"/>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STANDARD PRODUCT ICON</a:t>
            </a:r>
          </a:p>
        </p:txBody>
      </p:sp>
      <p:sp>
        <p:nvSpPr>
          <p:cNvPr id="20" name="TextBox 19">
            <a:extLst>
              <a:ext uri="{FF2B5EF4-FFF2-40B4-BE49-F238E27FC236}">
                <a16:creationId xmlns:a16="http://schemas.microsoft.com/office/drawing/2014/main" id="{F775099C-6EB6-C64D-8300-CFFDE9F2D4EE}"/>
              </a:ext>
            </a:extLst>
          </p:cNvPr>
          <p:cNvSpPr txBox="1"/>
          <p:nvPr userDrawn="1"/>
        </p:nvSpPr>
        <p:spPr>
          <a:xfrm>
            <a:off x="202293" y="2857283"/>
            <a:ext cx="1518223" cy="461665"/>
          </a:xfrm>
          <a:prstGeom prst="rect">
            <a:avLst/>
          </a:prstGeom>
          <a:noFill/>
        </p:spPr>
        <p:txBody>
          <a:bodyPr wrap="square" rtlCol="0">
            <a:spAutoFit/>
          </a:bodyPr>
          <a:lstStyle/>
          <a:p>
            <a:r>
              <a:rPr lang="en-US" sz="1200" b="1" dirty="0">
                <a:solidFill>
                  <a:schemeClr val="bg1"/>
                </a:solidFill>
              </a:rPr>
              <a:t>ALTERNATE PRODUCT ICON</a:t>
            </a:r>
          </a:p>
        </p:txBody>
      </p:sp>
      <p:sp>
        <p:nvSpPr>
          <p:cNvPr id="21" name="TextBox 20">
            <a:extLst>
              <a:ext uri="{FF2B5EF4-FFF2-40B4-BE49-F238E27FC236}">
                <a16:creationId xmlns:a16="http://schemas.microsoft.com/office/drawing/2014/main" id="{AC653E7C-8607-B247-95AE-320FA6927881}"/>
              </a:ext>
            </a:extLst>
          </p:cNvPr>
          <p:cNvSpPr txBox="1"/>
          <p:nvPr userDrawn="1"/>
        </p:nvSpPr>
        <p:spPr>
          <a:xfrm>
            <a:off x="202293" y="4048386"/>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22" name="Straight Connector 21">
            <a:extLst>
              <a:ext uri="{FF2B5EF4-FFF2-40B4-BE49-F238E27FC236}">
                <a16:creationId xmlns:a16="http://schemas.microsoft.com/office/drawing/2014/main" id="{435E11BB-2960-FB4E-97B5-52F0E38F4955}"/>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18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tegory_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3D4D65"/>
              </a:gs>
              <a:gs pos="100000">
                <a:srgbClr val="8FA7C4"/>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Tree>
    <p:extLst>
      <p:ext uri="{BB962C8B-B14F-4D97-AF65-F5344CB8AC3E}">
        <p14:creationId xmlns:p14="http://schemas.microsoft.com/office/powerpoint/2010/main" val="21668036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s_gra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395810F0-A12B-4244-83E4-E56D588C21D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4" name="Rectangle 13">
            <a:extLst>
              <a:ext uri="{FF2B5EF4-FFF2-40B4-BE49-F238E27FC236}">
                <a16:creationId xmlns:a16="http://schemas.microsoft.com/office/drawing/2014/main" id="{748D108A-944C-C749-AB72-B5CD31775E0E}"/>
              </a:ext>
            </a:extLst>
          </p:cNvPr>
          <p:cNvSpPr/>
          <p:nvPr userDrawn="1"/>
        </p:nvSpPr>
        <p:spPr>
          <a:xfrm>
            <a:off x="0" y="1"/>
            <a:ext cx="12192000" cy="290456"/>
          </a:xfrm>
          <a:prstGeom prst="rect">
            <a:avLst/>
          </a:prstGeom>
          <a:gradFill>
            <a:gsLst>
              <a:gs pos="0">
                <a:srgbClr val="3D4D65"/>
              </a:gs>
              <a:gs pos="100000">
                <a:srgbClr val="8FA7C4"/>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6" name="Rectangle 5">
            <a:extLst>
              <a:ext uri="{FF2B5EF4-FFF2-40B4-BE49-F238E27FC236}">
                <a16:creationId xmlns:a16="http://schemas.microsoft.com/office/drawing/2014/main" id="{08C9D968-33F3-C040-8BD6-77431C9594E3}"/>
              </a:ext>
            </a:extLst>
          </p:cNvPr>
          <p:cNvSpPr/>
          <p:nvPr userDrawn="1"/>
        </p:nvSpPr>
        <p:spPr>
          <a:xfrm>
            <a:off x="1" y="1050089"/>
            <a:ext cx="12192000" cy="5014321"/>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7" name="TextBox 6">
            <a:extLst>
              <a:ext uri="{FF2B5EF4-FFF2-40B4-BE49-F238E27FC236}">
                <a16:creationId xmlns:a16="http://schemas.microsoft.com/office/drawing/2014/main" id="{E9261CFA-3FCE-994F-BF4C-4DFFE2C5B66B}"/>
              </a:ext>
            </a:extLst>
          </p:cNvPr>
          <p:cNvSpPr txBox="1"/>
          <p:nvPr userDrawn="1"/>
        </p:nvSpPr>
        <p:spPr>
          <a:xfrm>
            <a:off x="202294" y="1470762"/>
            <a:ext cx="1518223" cy="276999"/>
          </a:xfrm>
          <a:prstGeom prst="rect">
            <a:avLst/>
          </a:prstGeom>
          <a:noFill/>
        </p:spPr>
        <p:txBody>
          <a:bodyPr wrap="square" rtlCol="0">
            <a:spAutoFit/>
          </a:bodyPr>
          <a:lstStyle/>
          <a:p>
            <a:r>
              <a:rPr lang="en-US" sz="1200" b="1" dirty="0">
                <a:solidFill>
                  <a:schemeClr val="bg1"/>
                </a:solidFill>
              </a:rPr>
              <a:t>RESOURCES</a:t>
            </a:r>
          </a:p>
        </p:txBody>
      </p:sp>
      <p:cxnSp>
        <p:nvCxnSpPr>
          <p:cNvPr id="9" name="Straight Connector 8">
            <a:extLst>
              <a:ext uri="{FF2B5EF4-FFF2-40B4-BE49-F238E27FC236}">
                <a16:creationId xmlns:a16="http://schemas.microsoft.com/office/drawing/2014/main" id="{DD42C842-2991-5A42-91DF-5A7F86F22433}"/>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66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header">
    <p:bg>
      <p:bgPr>
        <a:blipFill dpi="0" rotWithShape="1">
          <a:blip r:embed="rId2" cstate="hqprint">
            <a:alphaModFix amt="59000"/>
            <a:lum/>
            <a:extLst>
              <a:ext uri="{28A0092B-C50C-407E-A947-70E740481C1C}">
                <a14:useLocalDpi xmlns:a14="http://schemas.microsoft.com/office/drawing/2010/main"/>
              </a:ext>
            </a:extLst>
          </a:blip>
          <a:srcRect/>
          <a:stretch>
            <a:fillRect t="-9000" b="-9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A5CBEA-95EF-FE40-AAA0-8F2665E720A4}"/>
              </a:ext>
            </a:extLst>
          </p:cNvPr>
          <p:cNvPicPr>
            <a:picLocks noChangeAspect="1"/>
          </p:cNvPicPr>
          <p:nvPr userDrawn="1"/>
        </p:nvPicPr>
        <p:blipFill>
          <a:blip r:embed="rId3"/>
          <a:stretch>
            <a:fillRect/>
          </a:stretch>
        </p:blipFill>
        <p:spPr>
          <a:xfrm>
            <a:off x="-6999111" y="0"/>
            <a:ext cx="20192152" cy="7211483"/>
          </a:xfrm>
          <a:prstGeom prst="rect">
            <a:avLst/>
          </a:prstGeom>
        </p:spPr>
      </p:pic>
      <p:sp>
        <p:nvSpPr>
          <p:cNvPr id="2" name="Title 1">
            <a:extLst>
              <a:ext uri="{FF2B5EF4-FFF2-40B4-BE49-F238E27FC236}">
                <a16:creationId xmlns:a16="http://schemas.microsoft.com/office/drawing/2014/main" id="{BC1B2771-227D-7142-A871-69FBD9C41171}"/>
              </a:ext>
            </a:extLst>
          </p:cNvPr>
          <p:cNvSpPr>
            <a:spLocks noGrp="1"/>
          </p:cNvSpPr>
          <p:nvPr>
            <p:ph type="title"/>
          </p:nvPr>
        </p:nvSpPr>
        <p:spPr>
          <a:xfrm>
            <a:off x="266700" y="1709738"/>
            <a:ext cx="10515600" cy="2852737"/>
          </a:xfrm>
        </p:spPr>
        <p:txBody>
          <a:bodyPr anchor="b"/>
          <a:lstStyle>
            <a:lvl1pPr>
              <a:defRPr sz="60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84B11D6-E3E6-2A43-8E6D-9EC438E46A17}"/>
              </a:ext>
            </a:extLst>
          </p:cNvPr>
          <p:cNvSpPr>
            <a:spLocks noGrp="1"/>
          </p:cNvSpPr>
          <p:nvPr>
            <p:ph type="body" idx="1"/>
          </p:nvPr>
        </p:nvSpPr>
        <p:spPr>
          <a:xfrm>
            <a:off x="26670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Slide Number Placeholder 5">
            <a:extLst>
              <a:ext uri="{FF2B5EF4-FFF2-40B4-BE49-F238E27FC236}">
                <a16:creationId xmlns:a16="http://schemas.microsoft.com/office/drawing/2014/main" id="{897CAC57-21B3-E54E-99D4-7D5EC3379C57}"/>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Tree>
    <p:extLst>
      <p:ext uri="{BB962C8B-B14F-4D97-AF65-F5344CB8AC3E}">
        <p14:creationId xmlns:p14="http://schemas.microsoft.com/office/powerpoint/2010/main" val="78057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tegory_squid-i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750146" y="2280621"/>
            <a:ext cx="6683388" cy="2205577"/>
          </a:xfrm>
        </p:spPr>
        <p:txBody>
          <a:bodyPr/>
          <a:lstStyle>
            <a:lvl1pPr>
              <a:defRPr sz="4800" b="1"/>
            </a:lvl1pPr>
          </a:lstStyle>
          <a:p>
            <a:r>
              <a:rPr lang="en-US" dirty="0"/>
              <a:t>Click to edit Master title style</a:t>
            </a:r>
          </a:p>
        </p:txBody>
      </p:sp>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4" name="Rectangle 3">
            <a:extLst>
              <a:ext uri="{FF2B5EF4-FFF2-40B4-BE49-F238E27FC236}">
                <a16:creationId xmlns:a16="http://schemas.microsoft.com/office/drawing/2014/main" id="{41686DA6-5576-8E4C-86C2-9136037059D8}"/>
              </a:ext>
            </a:extLst>
          </p:cNvPr>
          <p:cNvSpPr/>
          <p:nvPr userDrawn="1"/>
        </p:nvSpPr>
        <p:spPr>
          <a:xfrm>
            <a:off x="0" y="1"/>
            <a:ext cx="12192000" cy="290456"/>
          </a:xfrm>
          <a:prstGeom prst="rect">
            <a:avLst/>
          </a:prstGeom>
          <a:gradFill>
            <a:gsLst>
              <a:gs pos="0">
                <a:srgbClr val="141B23"/>
              </a:gs>
              <a:gs pos="100000">
                <a:srgbClr val="5A636E"/>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Tree>
    <p:extLst>
      <p:ext uri="{BB962C8B-B14F-4D97-AF65-F5344CB8AC3E}">
        <p14:creationId xmlns:p14="http://schemas.microsoft.com/office/powerpoint/2010/main" val="3474080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cons_squid-i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395810F0-A12B-4244-83E4-E56D588C21D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4" name="Rectangle 13">
            <a:extLst>
              <a:ext uri="{FF2B5EF4-FFF2-40B4-BE49-F238E27FC236}">
                <a16:creationId xmlns:a16="http://schemas.microsoft.com/office/drawing/2014/main" id="{3E6FAAB8-4302-7E4E-9986-CA0860066F72}"/>
              </a:ext>
            </a:extLst>
          </p:cNvPr>
          <p:cNvSpPr/>
          <p:nvPr userDrawn="1"/>
        </p:nvSpPr>
        <p:spPr>
          <a:xfrm>
            <a:off x="0" y="1"/>
            <a:ext cx="12192000" cy="290456"/>
          </a:xfrm>
          <a:prstGeom prst="rect">
            <a:avLst/>
          </a:prstGeom>
          <a:gradFill>
            <a:gsLst>
              <a:gs pos="0">
                <a:srgbClr val="141B23"/>
              </a:gs>
              <a:gs pos="100000">
                <a:srgbClr val="5A636E"/>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6" name="Rectangle 5">
            <a:extLst>
              <a:ext uri="{FF2B5EF4-FFF2-40B4-BE49-F238E27FC236}">
                <a16:creationId xmlns:a16="http://schemas.microsoft.com/office/drawing/2014/main" id="{19452E1E-41CC-5A4E-BDCF-023BA0BD7461}"/>
              </a:ext>
            </a:extLst>
          </p:cNvPr>
          <p:cNvSpPr/>
          <p:nvPr userDrawn="1"/>
        </p:nvSpPr>
        <p:spPr>
          <a:xfrm>
            <a:off x="1" y="1050090"/>
            <a:ext cx="12192000" cy="1325466"/>
          </a:xfrm>
          <a:prstGeom prst="rect">
            <a:avLst/>
          </a:prstGeom>
          <a:solidFill>
            <a:schemeClr val="bg1">
              <a:alpha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
        <p:nvSpPr>
          <p:cNvPr id="7" name="TextBox 6">
            <a:extLst>
              <a:ext uri="{FF2B5EF4-FFF2-40B4-BE49-F238E27FC236}">
                <a16:creationId xmlns:a16="http://schemas.microsoft.com/office/drawing/2014/main" id="{7769B7B4-1455-E741-8934-8EED75D58D98}"/>
              </a:ext>
            </a:extLst>
          </p:cNvPr>
          <p:cNvSpPr txBox="1"/>
          <p:nvPr userDrawn="1"/>
        </p:nvSpPr>
        <p:spPr>
          <a:xfrm>
            <a:off x="202294" y="1470762"/>
            <a:ext cx="1518223" cy="461665"/>
          </a:xfrm>
          <a:prstGeom prst="rect">
            <a:avLst/>
          </a:prstGeom>
          <a:noFill/>
        </p:spPr>
        <p:txBody>
          <a:bodyPr wrap="square" rtlCol="0">
            <a:spAutoFit/>
          </a:bodyPr>
          <a:lstStyle/>
          <a:p>
            <a:r>
              <a:rPr lang="en-US" sz="1200" b="1" dirty="0">
                <a:solidFill>
                  <a:schemeClr val="bg1"/>
                </a:solidFill>
              </a:rPr>
              <a:t>GENERAL PRODUCTS</a:t>
            </a:r>
          </a:p>
        </p:txBody>
      </p:sp>
      <p:cxnSp>
        <p:nvCxnSpPr>
          <p:cNvPr id="9" name="Straight Connector 8">
            <a:extLst>
              <a:ext uri="{FF2B5EF4-FFF2-40B4-BE49-F238E27FC236}">
                <a16:creationId xmlns:a16="http://schemas.microsoft.com/office/drawing/2014/main" id="{517F1DE7-B0BA-C248-8C7B-DFA11D10A235}"/>
              </a:ext>
            </a:extLst>
          </p:cNvPr>
          <p:cNvCxnSpPr>
            <a:cxnSpLocks/>
          </p:cNvCxnSpPr>
          <p:nvPr userDrawn="1"/>
        </p:nvCxnSpPr>
        <p:spPr>
          <a:xfrm>
            <a:off x="1828799" y="1050090"/>
            <a:ext cx="0" cy="5014321"/>
          </a:xfrm>
          <a:prstGeom prst="line">
            <a:avLst/>
          </a:prstGeom>
          <a:ln w="12700">
            <a:solidFill>
              <a:schemeClr val="bg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49F1EFC-8C12-C543-A374-664525507050}"/>
              </a:ext>
            </a:extLst>
          </p:cNvPr>
          <p:cNvSpPr txBox="1"/>
          <p:nvPr userDrawn="1"/>
        </p:nvSpPr>
        <p:spPr>
          <a:xfrm>
            <a:off x="202294" y="2724527"/>
            <a:ext cx="1518223" cy="276999"/>
          </a:xfrm>
          <a:prstGeom prst="rect">
            <a:avLst/>
          </a:prstGeom>
          <a:noFill/>
        </p:spPr>
        <p:txBody>
          <a:bodyPr wrap="square" rtlCol="0">
            <a:spAutoFit/>
          </a:bodyPr>
          <a:lstStyle/>
          <a:p>
            <a:r>
              <a:rPr lang="en-US" sz="1200" b="1" dirty="0">
                <a:solidFill>
                  <a:schemeClr val="bg1"/>
                </a:solidFill>
              </a:rPr>
              <a:t>RESOURCES</a:t>
            </a:r>
          </a:p>
        </p:txBody>
      </p:sp>
    </p:spTree>
    <p:extLst>
      <p:ext uri="{BB962C8B-B14F-4D97-AF65-F5344CB8AC3E}">
        <p14:creationId xmlns:p14="http://schemas.microsoft.com/office/powerpoint/2010/main" val="597947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_squidink">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7D3FE6-A0AA-3849-8BC3-23A3359638A8}"/>
              </a:ext>
            </a:extLst>
          </p:cNvPr>
          <p:cNvSpPr>
            <a:spLocks noGrp="1"/>
          </p:cNvSpPr>
          <p:nvPr>
            <p:ph type="sldNum" sz="quarter" idx="10"/>
          </p:nvPr>
        </p:nvSpPr>
        <p:spPr/>
        <p:txBody>
          <a:bodyPr/>
          <a:lstStyle/>
          <a:p>
            <a:fld id="{0E0E0192-C642-4D4F-AE82-A0D0DC02E26B}" type="slidenum">
              <a:rPr lang="en-US" smtClean="0"/>
              <a:t>‹#›</a:t>
            </a:fld>
            <a:endParaRPr lang="en-US" dirty="0"/>
          </a:p>
        </p:txBody>
      </p:sp>
      <p:sp>
        <p:nvSpPr>
          <p:cNvPr id="2" name="Title 1">
            <a:extLst>
              <a:ext uri="{FF2B5EF4-FFF2-40B4-BE49-F238E27FC236}">
                <a16:creationId xmlns:a16="http://schemas.microsoft.com/office/drawing/2014/main" id="{51649713-5C69-9C4B-93BE-F9C0BF34CFAD}"/>
              </a:ext>
            </a:extLst>
          </p:cNvPr>
          <p:cNvSpPr>
            <a:spLocks noGrp="1"/>
          </p:cNvSpPr>
          <p:nvPr>
            <p:ph type="title"/>
          </p:nvPr>
        </p:nvSpPr>
        <p:spPr>
          <a:xfrm>
            <a:off x="202294" y="390334"/>
            <a:ext cx="6532780" cy="559397"/>
          </a:xfrm>
        </p:spPr>
        <p:txBody>
          <a:bodyPr/>
          <a:lstStyle>
            <a:lvl1pPr>
              <a:defRPr sz="2800" b="1">
                <a:solidFill>
                  <a:schemeClr val="bg1"/>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395810F0-A12B-4244-83E4-E56D588C21D6}"/>
              </a:ext>
            </a:extLst>
          </p:cNvPr>
          <p:cNvSpPr>
            <a:spLocks noGrp="1"/>
          </p:cNvSpPr>
          <p:nvPr>
            <p:ph type="body" sz="quarter" idx="11" hasCustomPrompt="1"/>
          </p:nvPr>
        </p:nvSpPr>
        <p:spPr>
          <a:xfrm>
            <a:off x="10909468" y="438500"/>
            <a:ext cx="1053932" cy="463064"/>
          </a:xfrm>
        </p:spPr>
        <p:txBody>
          <a:bodyPr>
            <a:normAutofit/>
          </a:bodyPr>
          <a:lstStyle>
            <a:lvl1pPr marL="0" indent="0" algn="r">
              <a:buNone/>
              <a:defRPr sz="1800">
                <a:solidFill>
                  <a:schemeClr val="bg1"/>
                </a:solidFill>
              </a:defRPr>
            </a:lvl1pPr>
          </a:lstStyle>
          <a:p>
            <a:pPr lvl="0"/>
            <a:r>
              <a:rPr lang="en-US" dirty="0"/>
              <a:t>#/#</a:t>
            </a:r>
          </a:p>
        </p:txBody>
      </p:sp>
      <p:sp>
        <p:nvSpPr>
          <p:cNvPr id="14" name="Rectangle 13">
            <a:extLst>
              <a:ext uri="{FF2B5EF4-FFF2-40B4-BE49-F238E27FC236}">
                <a16:creationId xmlns:a16="http://schemas.microsoft.com/office/drawing/2014/main" id="{3E6FAAB8-4302-7E4E-9986-CA0860066F72}"/>
              </a:ext>
            </a:extLst>
          </p:cNvPr>
          <p:cNvSpPr/>
          <p:nvPr userDrawn="1"/>
        </p:nvSpPr>
        <p:spPr>
          <a:xfrm>
            <a:off x="0" y="1"/>
            <a:ext cx="12192000" cy="290456"/>
          </a:xfrm>
          <a:prstGeom prst="rect">
            <a:avLst/>
          </a:prstGeom>
          <a:gradFill>
            <a:gsLst>
              <a:gs pos="0">
                <a:srgbClr val="141B23"/>
              </a:gs>
              <a:gs pos="100000">
                <a:srgbClr val="5A636E"/>
              </a:gs>
            </a:gsLst>
            <a:lin ang="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endParaRPr lang="en-US" sz="1200" dirty="0">
              <a:solidFill>
                <a:schemeClr val="tx2"/>
              </a:solidFill>
            </a:endParaRPr>
          </a:p>
        </p:txBody>
      </p:sp>
    </p:spTree>
    <p:extLst>
      <p:ext uri="{BB962C8B-B14F-4D97-AF65-F5344CB8AC3E}">
        <p14:creationId xmlns:p14="http://schemas.microsoft.com/office/powerpoint/2010/main" val="393537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2200-14F4-F541-9B55-3B076E853357}"/>
              </a:ext>
            </a:extLst>
          </p:cNvPr>
          <p:cNvSpPr>
            <a:spLocks noGrp="1"/>
          </p:cNvSpPr>
          <p:nvPr>
            <p:ph type="title"/>
          </p:nvPr>
        </p:nvSpPr>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B3B017BA-14E8-F946-B36F-6E39E9342A54}"/>
              </a:ext>
            </a:extLst>
          </p:cNvPr>
          <p:cNvSpPr>
            <a:spLocks noGrp="1"/>
          </p:cNvSpPr>
          <p:nvPr>
            <p:ph sz="half" idx="1"/>
          </p:nvPr>
        </p:nvSpPr>
        <p:spPr>
          <a:xfrm>
            <a:off x="266700" y="1093787"/>
            <a:ext cx="5753100" cy="50831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EEA49A9-5000-FA4E-A502-65621B590BE7}"/>
              </a:ext>
            </a:extLst>
          </p:cNvPr>
          <p:cNvSpPr>
            <a:spLocks noGrp="1"/>
          </p:cNvSpPr>
          <p:nvPr>
            <p:ph sz="half" idx="2"/>
          </p:nvPr>
        </p:nvSpPr>
        <p:spPr>
          <a:xfrm>
            <a:off x="6172200" y="1093787"/>
            <a:ext cx="5791200" cy="508317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5EF53733-C8FC-034A-9C77-3D47A4C6D8C2}"/>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Tree>
    <p:extLst>
      <p:ext uri="{BB962C8B-B14F-4D97-AF65-F5344CB8AC3E}">
        <p14:creationId xmlns:p14="http://schemas.microsoft.com/office/powerpoint/2010/main" val="138447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C-page">
    <p:bg>
      <p:bgPr>
        <a:solidFill>
          <a:schemeClr val="tx1"/>
        </a:solidFill>
        <a:effectLst/>
      </p:bgPr>
    </p:bg>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DDC9893E-A6E1-4A48-B35E-4A9DB4DCAB0C}"/>
              </a:ext>
            </a:extLst>
          </p:cNvPr>
          <p:cNvSpPr>
            <a:spLocks noGrp="1"/>
          </p:cNvSpPr>
          <p:nvPr>
            <p:ph type="sldNum" sz="quarter" idx="11"/>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
        <p:nvSpPr>
          <p:cNvPr id="9" name="Title 1">
            <a:extLst>
              <a:ext uri="{FF2B5EF4-FFF2-40B4-BE49-F238E27FC236}">
                <a16:creationId xmlns:a16="http://schemas.microsoft.com/office/drawing/2014/main" id="{CEB6FE43-E832-914E-BF63-E0362E17C13F}"/>
              </a:ext>
            </a:extLst>
          </p:cNvPr>
          <p:cNvSpPr>
            <a:spLocks noGrp="1"/>
          </p:cNvSpPr>
          <p:nvPr>
            <p:ph type="title"/>
          </p:nvPr>
        </p:nvSpPr>
        <p:spPr>
          <a:xfrm>
            <a:off x="266699" y="537401"/>
            <a:ext cx="11696700" cy="1299990"/>
          </a:xfrm>
        </p:spPr>
        <p:txBody>
          <a:bodyPr anchor="b"/>
          <a:lstStyle>
            <a:lvl1pPr>
              <a:defRPr b="1"/>
            </a:lvl1pPr>
          </a:lstStyle>
          <a:p>
            <a:r>
              <a:rPr lang="en-US" dirty="0"/>
              <a:t>Click to edit Master title style</a:t>
            </a:r>
          </a:p>
        </p:txBody>
      </p:sp>
      <p:sp>
        <p:nvSpPr>
          <p:cNvPr id="8" name="Content Placeholder 7">
            <a:extLst>
              <a:ext uri="{FF2B5EF4-FFF2-40B4-BE49-F238E27FC236}">
                <a16:creationId xmlns:a16="http://schemas.microsoft.com/office/drawing/2014/main" id="{3CA05A88-C388-144D-9EA6-1C9DE1E1C171}"/>
              </a:ext>
            </a:extLst>
          </p:cNvPr>
          <p:cNvSpPr>
            <a:spLocks noGrp="1"/>
          </p:cNvSpPr>
          <p:nvPr>
            <p:ph sz="quarter" idx="12"/>
          </p:nvPr>
        </p:nvSpPr>
        <p:spPr>
          <a:xfrm>
            <a:off x="266700" y="1925142"/>
            <a:ext cx="11696699" cy="3918446"/>
          </a:xfrm>
        </p:spPr>
        <p:txBody>
          <a:bodyPr anchor="t"/>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83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ub-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C477-4EE8-2F47-AFB0-A9815F63860B}"/>
              </a:ext>
            </a:extLst>
          </p:cNvPr>
          <p:cNvSpPr>
            <a:spLocks noGrp="1"/>
          </p:cNvSpPr>
          <p:nvPr>
            <p:ph type="title"/>
          </p:nvPr>
        </p:nvSpPr>
        <p:spPr>
          <a:xfrm>
            <a:off x="266700" y="320675"/>
            <a:ext cx="11696700" cy="593725"/>
          </a:xfrm>
        </p:spPr>
        <p:txBody>
          <a:bodyPr/>
          <a:lstStyle>
            <a:lvl1pPr>
              <a:defRPr sz="2800" b="1"/>
            </a:lvl1pPr>
          </a:lstStyle>
          <a:p>
            <a:r>
              <a:rPr lang="en-US" dirty="0"/>
              <a:t>Click to edit Master title style</a:t>
            </a:r>
          </a:p>
        </p:txBody>
      </p:sp>
      <p:sp>
        <p:nvSpPr>
          <p:cNvPr id="7" name="Slide Number Placeholder 5">
            <a:extLst>
              <a:ext uri="{FF2B5EF4-FFF2-40B4-BE49-F238E27FC236}">
                <a16:creationId xmlns:a16="http://schemas.microsoft.com/office/drawing/2014/main" id="{D742D7E2-4B43-C845-8ED5-3C8B0009C33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Tree>
    <p:extLst>
      <p:ext uri="{BB962C8B-B14F-4D97-AF65-F5344CB8AC3E}">
        <p14:creationId xmlns:p14="http://schemas.microsoft.com/office/powerpoint/2010/main" val="149688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Light-BG">
    <p:bg>
      <p:bgPr>
        <a:solidFill>
          <a:schemeClr val="tx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775BA94-B578-5D41-B485-160BD75BC4CB}"/>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E0192-C642-4D4F-AE82-A0D0DC02E26B}" type="slidenum">
              <a:rPr lang="en-US" smtClean="0"/>
              <a:t>‹#›</a:t>
            </a:fld>
            <a:endParaRPr lang="en-US" dirty="0"/>
          </a:p>
        </p:txBody>
      </p:sp>
    </p:spTree>
    <p:extLst>
      <p:ext uri="{BB962C8B-B14F-4D97-AF65-F5344CB8AC3E}">
        <p14:creationId xmlns:p14="http://schemas.microsoft.com/office/powerpoint/2010/main" val="2710950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bg>
      <p:bgPr>
        <a:solidFill>
          <a:srgbClr val="232F3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CCB7-4CE9-9546-B323-A083F7AC6E66}"/>
              </a:ext>
            </a:extLst>
          </p:cNvPr>
          <p:cNvSpPr>
            <a:spLocks noGrp="1"/>
          </p:cNvSpPr>
          <p:nvPr>
            <p:ph type="ctrTitle"/>
          </p:nvPr>
        </p:nvSpPr>
        <p:spPr>
          <a:xfrm>
            <a:off x="266700" y="1951038"/>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F061569F-9D7F-8144-93C2-2CD6628B3413}"/>
              </a:ext>
            </a:extLst>
          </p:cNvPr>
          <p:cNvSpPr>
            <a:spLocks noGrp="1"/>
          </p:cNvSpPr>
          <p:nvPr>
            <p:ph type="subTitle" idx="1"/>
          </p:nvPr>
        </p:nvSpPr>
        <p:spPr>
          <a:xfrm>
            <a:off x="266700" y="4430713"/>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lide Number Placeholder 5">
            <a:extLst>
              <a:ext uri="{FF2B5EF4-FFF2-40B4-BE49-F238E27FC236}">
                <a16:creationId xmlns:a16="http://schemas.microsoft.com/office/drawing/2014/main" id="{029209A4-3D08-3B4C-8D4D-669D7F80D13F}"/>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bg1"/>
                </a:solidFill>
              </a:defRPr>
            </a:lvl1pPr>
          </a:lstStyle>
          <a:p>
            <a:fld id="{0E0E0192-C642-4D4F-AE82-A0D0DC02E26B}" type="slidenum">
              <a:rPr lang="en-US" smtClean="0"/>
              <a:pPr/>
              <a:t>‹#›</a:t>
            </a:fld>
            <a:endParaRPr lang="en-US" dirty="0"/>
          </a:p>
        </p:txBody>
      </p:sp>
      <p:sp>
        <p:nvSpPr>
          <p:cNvPr id="4" name="TextBox 3">
            <a:extLst>
              <a:ext uri="{FF2B5EF4-FFF2-40B4-BE49-F238E27FC236}">
                <a16:creationId xmlns:a16="http://schemas.microsoft.com/office/drawing/2014/main" id="{EEF51555-BA95-2A4D-A834-CE772273A3B5}"/>
              </a:ext>
            </a:extLst>
          </p:cNvPr>
          <p:cNvSpPr txBox="1"/>
          <p:nvPr userDrawn="1"/>
        </p:nvSpPr>
        <p:spPr>
          <a:xfrm>
            <a:off x="386366" y="66068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33412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only_Dark-BG">
    <p:bg>
      <p:bgPr>
        <a:solidFill>
          <a:srgbClr val="232F3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C477-4EE8-2F47-AFB0-A9815F63860B}"/>
              </a:ext>
            </a:extLst>
          </p:cNvPr>
          <p:cNvSpPr>
            <a:spLocks noGrp="1"/>
          </p:cNvSpPr>
          <p:nvPr>
            <p:ph type="title"/>
          </p:nvPr>
        </p:nvSpPr>
        <p:spPr/>
        <p:txBody>
          <a:bodyPr/>
          <a:lstStyle>
            <a:lvl1pPr>
              <a:defRPr b="0">
                <a:solidFill>
                  <a:schemeClr val="bg1"/>
                </a:solidFill>
              </a:defRPr>
            </a:lvl1pPr>
          </a:lstStyle>
          <a:p>
            <a:r>
              <a:rPr lang="en-US" dirty="0"/>
              <a:t>Click to edit Master title style</a:t>
            </a:r>
          </a:p>
        </p:txBody>
      </p:sp>
      <p:sp>
        <p:nvSpPr>
          <p:cNvPr id="7" name="Slide Number Placeholder 5">
            <a:extLst>
              <a:ext uri="{FF2B5EF4-FFF2-40B4-BE49-F238E27FC236}">
                <a16:creationId xmlns:a16="http://schemas.microsoft.com/office/drawing/2014/main" id="{D742D7E2-4B43-C845-8ED5-3C8B0009C33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bg1"/>
                </a:solidFill>
              </a:defRPr>
            </a:lvl1pPr>
          </a:lstStyle>
          <a:p>
            <a:fld id="{0E0E0192-C642-4D4F-AE82-A0D0DC02E26B}" type="slidenum">
              <a:rPr lang="en-US" smtClean="0"/>
              <a:pPr/>
              <a:t>‹#›</a:t>
            </a:fld>
            <a:endParaRPr lang="en-US" dirty="0"/>
          </a:p>
        </p:txBody>
      </p:sp>
    </p:spTree>
    <p:extLst>
      <p:ext uri="{BB962C8B-B14F-4D97-AF65-F5344CB8AC3E}">
        <p14:creationId xmlns:p14="http://schemas.microsoft.com/office/powerpoint/2010/main" val="3318622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sv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slideLayout" Target="../slideLayouts/slideLayout31.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image" Target="../media/image3.svg"/><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image" Target="../media/image2.png"/><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theme" Target="../theme/theme3.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81820-DA45-EC42-9130-C304D278DCBC}"/>
              </a:ext>
            </a:extLst>
          </p:cNvPr>
          <p:cNvSpPr>
            <a:spLocks noGrp="1"/>
          </p:cNvSpPr>
          <p:nvPr>
            <p:ph type="title"/>
          </p:nvPr>
        </p:nvSpPr>
        <p:spPr>
          <a:xfrm>
            <a:off x="266700" y="413812"/>
            <a:ext cx="11696700" cy="59372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847FDBD1-D699-D743-8753-E66FBA6C0A74}"/>
              </a:ext>
            </a:extLst>
          </p:cNvPr>
          <p:cNvSpPr>
            <a:spLocks noGrp="1"/>
          </p:cNvSpPr>
          <p:nvPr>
            <p:ph type="body" idx="1"/>
          </p:nvPr>
        </p:nvSpPr>
        <p:spPr>
          <a:xfrm>
            <a:off x="266700" y="1130300"/>
            <a:ext cx="11696700" cy="50466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EB079D3-638C-D340-A6D4-8AAF3166E0A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bg1"/>
                </a:solidFill>
              </a:defRPr>
            </a:lvl1pPr>
          </a:lstStyle>
          <a:p>
            <a:fld id="{0E0E0192-C642-4D4F-AE82-A0D0DC02E26B}" type="slidenum">
              <a:rPr lang="en-US" smtClean="0"/>
              <a:pPr/>
              <a:t>‹#›</a:t>
            </a:fld>
            <a:endParaRPr lang="en-US" dirty="0"/>
          </a:p>
        </p:txBody>
      </p:sp>
      <p:sp>
        <p:nvSpPr>
          <p:cNvPr id="7" name="Rectangle 6">
            <a:extLst>
              <a:ext uri="{FF2B5EF4-FFF2-40B4-BE49-F238E27FC236}">
                <a16:creationId xmlns:a16="http://schemas.microsoft.com/office/drawing/2014/main" id="{78991AAC-FB69-6248-8D75-CEB578BF2ED8}"/>
              </a:ext>
            </a:extLst>
          </p:cNvPr>
          <p:cNvSpPr/>
          <p:nvPr userDrawn="1"/>
        </p:nvSpPr>
        <p:spPr>
          <a:xfrm>
            <a:off x="1025892" y="6420078"/>
            <a:ext cx="7625615" cy="215444"/>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dirty="0">
                <a:solidFill>
                  <a:schemeClr val="bg1"/>
                </a:solidFill>
                <a:latin typeface="Arial" panose="020B0604020202020204" pitchFamily="34" charset="0"/>
                <a:ea typeface="Amazon Ember" panose="020B0603020204020204" pitchFamily="34" charset="0"/>
                <a:cs typeface="Arial" panose="020B0604020202020204" pitchFamily="34" charset="0"/>
              </a:rPr>
              <a:t>© 2019, Amazon Web Services, Inc. or its affiliates. All rights reserved.</a:t>
            </a:r>
          </a:p>
        </p:txBody>
      </p:sp>
      <p:pic>
        <p:nvPicPr>
          <p:cNvPr id="5" name="Picture 4">
            <a:extLst>
              <a:ext uri="{FF2B5EF4-FFF2-40B4-BE49-F238E27FC236}">
                <a16:creationId xmlns:a16="http://schemas.microsoft.com/office/drawing/2014/main" id="{4A1063D4-96AA-1F4B-9E50-C237314CE4BD}"/>
              </a:ext>
            </a:extLst>
          </p:cNvPr>
          <p:cNvPicPr>
            <a:picLocks/>
          </p:cNvPicPr>
          <p:nvPr userDrawn="1"/>
        </p:nvPicPr>
        <p:blipFill rotWithShape="1">
          <a:blip r:embed="rId9" cstate="hqprint">
            <a:extLst>
              <a:ext uri="{28A0092B-C50C-407E-A947-70E740481C1C}">
                <a14:useLocalDpi xmlns:a14="http://schemas.microsoft.com/office/drawing/2010/main"/>
              </a:ext>
            </a:extLst>
          </a:blip>
          <a:srcRect/>
          <a:stretch/>
        </p:blipFill>
        <p:spPr>
          <a:xfrm>
            <a:off x="0" y="0"/>
            <a:ext cx="12188952" cy="292608"/>
          </a:xfrm>
          <a:prstGeom prst="rect">
            <a:avLst/>
          </a:prstGeom>
        </p:spPr>
      </p:pic>
      <p:pic>
        <p:nvPicPr>
          <p:cNvPr id="8" name="Graphic 7">
            <a:extLst>
              <a:ext uri="{FF2B5EF4-FFF2-40B4-BE49-F238E27FC236}">
                <a16:creationId xmlns:a16="http://schemas.microsoft.com/office/drawing/2014/main" id="{ACB8E548-A77D-3442-B0CA-8DCF9199BF9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40942" y="6345238"/>
            <a:ext cx="584385" cy="347472"/>
          </a:xfrm>
          <a:prstGeom prst="rect">
            <a:avLst/>
          </a:prstGeom>
        </p:spPr>
      </p:pic>
    </p:spTree>
    <p:extLst>
      <p:ext uri="{BB962C8B-B14F-4D97-AF65-F5344CB8AC3E}">
        <p14:creationId xmlns:p14="http://schemas.microsoft.com/office/powerpoint/2010/main" val="1926288688"/>
      </p:ext>
    </p:extLst>
  </p:cSld>
  <p:clrMap bg1="lt1" tx1="dk1" bg2="lt2" tx2="dk2" accent1="accent1" accent2="accent2" accent3="accent3" accent4="accent4" accent5="accent5" accent6="accent6" hlink="hlink" folHlink="folHlink"/>
  <p:sldLayoutIdLst>
    <p:sldLayoutId id="2147483650" r:id="rId1"/>
    <p:sldLayoutId id="2147483654" r:id="rId2"/>
    <p:sldLayoutId id="2147483651" r:id="rId3"/>
    <p:sldLayoutId id="2147483652" r:id="rId4"/>
    <p:sldLayoutId id="2147483653" r:id="rId5"/>
    <p:sldLayoutId id="2147483662" r:id="rId6"/>
    <p:sldLayoutId id="2147483655" r:id="rId7"/>
  </p:sldLayoutIdLst>
  <p:hf hd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2F3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81820-DA45-EC42-9130-C304D278DCBC}"/>
              </a:ext>
            </a:extLst>
          </p:cNvPr>
          <p:cNvSpPr>
            <a:spLocks noGrp="1"/>
          </p:cNvSpPr>
          <p:nvPr>
            <p:ph type="title"/>
          </p:nvPr>
        </p:nvSpPr>
        <p:spPr>
          <a:xfrm>
            <a:off x="266700" y="320675"/>
            <a:ext cx="11696700" cy="59372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847FDBD1-D699-D743-8753-E66FBA6C0A74}"/>
              </a:ext>
            </a:extLst>
          </p:cNvPr>
          <p:cNvSpPr>
            <a:spLocks noGrp="1"/>
          </p:cNvSpPr>
          <p:nvPr>
            <p:ph type="body" idx="1"/>
          </p:nvPr>
        </p:nvSpPr>
        <p:spPr>
          <a:xfrm>
            <a:off x="266700" y="1130300"/>
            <a:ext cx="11696700" cy="50466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EB079D3-638C-D340-A6D4-8AAF3166E0A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bg1"/>
                </a:solidFill>
              </a:defRPr>
            </a:lvl1pPr>
          </a:lstStyle>
          <a:p>
            <a:fld id="{0E0E0192-C642-4D4F-AE82-A0D0DC02E26B}" type="slidenum">
              <a:rPr lang="en-US" smtClean="0"/>
              <a:pPr/>
              <a:t>‹#›</a:t>
            </a:fld>
            <a:endParaRPr lang="en-US" dirty="0"/>
          </a:p>
        </p:txBody>
      </p:sp>
      <p:pic>
        <p:nvPicPr>
          <p:cNvPr id="8" name="Graphic 7">
            <a:extLst>
              <a:ext uri="{FF2B5EF4-FFF2-40B4-BE49-F238E27FC236}">
                <a16:creationId xmlns:a16="http://schemas.microsoft.com/office/drawing/2014/main" id="{90F29361-9F3B-3A41-963A-6A499FBB101D}"/>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40942" y="6345238"/>
            <a:ext cx="584385" cy="347472"/>
          </a:xfrm>
          <a:prstGeom prst="rect">
            <a:avLst/>
          </a:prstGeom>
        </p:spPr>
      </p:pic>
      <p:sp>
        <p:nvSpPr>
          <p:cNvPr id="7" name="Rectangle 6">
            <a:extLst>
              <a:ext uri="{FF2B5EF4-FFF2-40B4-BE49-F238E27FC236}">
                <a16:creationId xmlns:a16="http://schemas.microsoft.com/office/drawing/2014/main" id="{047DF675-E89B-194E-B8E1-DB50A06223CF}"/>
              </a:ext>
            </a:extLst>
          </p:cNvPr>
          <p:cNvSpPr/>
          <p:nvPr userDrawn="1"/>
        </p:nvSpPr>
        <p:spPr>
          <a:xfrm>
            <a:off x="1025892" y="6420078"/>
            <a:ext cx="7625615" cy="215444"/>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dirty="0">
                <a:solidFill>
                  <a:srgbClr val="B6BABF"/>
                </a:solidFill>
                <a:latin typeface="Arial" panose="020B0604020202020204" pitchFamily="34" charset="0"/>
                <a:ea typeface="Amazon Ember" panose="020B0603020204020204" pitchFamily="34" charset="0"/>
                <a:cs typeface="Arial" panose="020B0604020202020204" pitchFamily="34" charset="0"/>
              </a:rPr>
              <a:t>© 2019, Amazon Web Services, Inc. or its affiliates. All rights reserved.</a:t>
            </a:r>
          </a:p>
        </p:txBody>
      </p:sp>
    </p:spTree>
    <p:extLst>
      <p:ext uri="{BB962C8B-B14F-4D97-AF65-F5344CB8AC3E}">
        <p14:creationId xmlns:p14="http://schemas.microsoft.com/office/powerpoint/2010/main" val="3181110022"/>
      </p:ext>
    </p:extLst>
  </p:cSld>
  <p:clrMap bg1="lt1" tx1="dk1" bg2="lt2" tx2="dk2" accent1="accent1" accent2="accent2" accent3="accent3" accent4="accent4" accent5="accent5" accent6="accent6" hlink="hlink" folHlink="folHlink"/>
  <p:sldLayoutIdLst>
    <p:sldLayoutId id="2147483664" r:id="rId1"/>
    <p:sldLayoutId id="2147483667" r:id="rId2"/>
    <p:sldLayoutId id="2147483673" r:id="rId3"/>
  </p:sldLayoutIdLst>
  <p:hf hd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A81820-DA45-EC42-9130-C304D278DCBC}"/>
              </a:ext>
            </a:extLst>
          </p:cNvPr>
          <p:cNvSpPr>
            <a:spLocks noGrp="1"/>
          </p:cNvSpPr>
          <p:nvPr>
            <p:ph type="title"/>
          </p:nvPr>
        </p:nvSpPr>
        <p:spPr>
          <a:xfrm>
            <a:off x="266700" y="413812"/>
            <a:ext cx="11696700" cy="59372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847FDBD1-D699-D743-8753-E66FBA6C0A74}"/>
              </a:ext>
            </a:extLst>
          </p:cNvPr>
          <p:cNvSpPr>
            <a:spLocks noGrp="1"/>
          </p:cNvSpPr>
          <p:nvPr>
            <p:ph type="body" idx="1"/>
          </p:nvPr>
        </p:nvSpPr>
        <p:spPr>
          <a:xfrm>
            <a:off x="266700" y="1130300"/>
            <a:ext cx="11696700" cy="50466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EB079D3-638C-D340-A6D4-8AAF3166E0A5}"/>
              </a:ext>
            </a:extLst>
          </p:cNvPr>
          <p:cNvSpPr>
            <a:spLocks noGrp="1"/>
          </p:cNvSpPr>
          <p:nvPr>
            <p:ph type="sldNum" sz="quarter" idx="4"/>
          </p:nvPr>
        </p:nvSpPr>
        <p:spPr>
          <a:xfrm>
            <a:off x="9220200" y="6345238"/>
            <a:ext cx="2743200" cy="365125"/>
          </a:xfrm>
          <a:prstGeom prst="rect">
            <a:avLst/>
          </a:prstGeom>
        </p:spPr>
        <p:txBody>
          <a:bodyPr vert="horz" lIns="91440" tIns="45720" rIns="91440" bIns="45720" rtlCol="0" anchor="ctr"/>
          <a:lstStyle>
            <a:lvl1pPr algn="r">
              <a:defRPr sz="1200">
                <a:solidFill>
                  <a:schemeClr val="bg1"/>
                </a:solidFill>
              </a:defRPr>
            </a:lvl1pPr>
          </a:lstStyle>
          <a:p>
            <a:fld id="{0E0E0192-C642-4D4F-AE82-A0D0DC02E26B}" type="slidenum">
              <a:rPr lang="en-US" smtClean="0"/>
              <a:pPr/>
              <a:t>‹#›</a:t>
            </a:fld>
            <a:endParaRPr lang="en-US" dirty="0"/>
          </a:p>
        </p:txBody>
      </p:sp>
      <p:sp>
        <p:nvSpPr>
          <p:cNvPr id="7" name="Rectangle 6">
            <a:extLst>
              <a:ext uri="{FF2B5EF4-FFF2-40B4-BE49-F238E27FC236}">
                <a16:creationId xmlns:a16="http://schemas.microsoft.com/office/drawing/2014/main" id="{78991AAC-FB69-6248-8D75-CEB578BF2ED8}"/>
              </a:ext>
            </a:extLst>
          </p:cNvPr>
          <p:cNvSpPr/>
          <p:nvPr userDrawn="1"/>
        </p:nvSpPr>
        <p:spPr>
          <a:xfrm>
            <a:off x="1025892" y="6420078"/>
            <a:ext cx="7625615" cy="215444"/>
          </a:xfrm>
          <a:prstGeom prst="rect">
            <a:avLst/>
          </a:prstGeom>
        </p:spPr>
        <p:txBody>
          <a:bodyPr wrap="square">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dirty="0">
                <a:solidFill>
                  <a:schemeClr val="bg1"/>
                </a:solidFill>
                <a:latin typeface="Arial" panose="020B0604020202020204" pitchFamily="34" charset="0"/>
                <a:ea typeface="Amazon Ember" panose="020B0603020204020204" pitchFamily="34" charset="0"/>
                <a:cs typeface="Arial" panose="020B0604020202020204" pitchFamily="34" charset="0"/>
              </a:rPr>
              <a:t>© 2019, Amazon Web Services, Inc. or its affiliates. All rights reserved.</a:t>
            </a:r>
          </a:p>
        </p:txBody>
      </p:sp>
      <p:pic>
        <p:nvPicPr>
          <p:cNvPr id="8" name="Graphic 7">
            <a:extLst>
              <a:ext uri="{FF2B5EF4-FFF2-40B4-BE49-F238E27FC236}">
                <a16:creationId xmlns:a16="http://schemas.microsoft.com/office/drawing/2014/main" id="{CA24814B-67CF-F044-9B09-B27D778DE3D4}"/>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240942" y="6345238"/>
            <a:ext cx="584385" cy="347472"/>
          </a:xfrm>
          <a:prstGeom prst="rect">
            <a:avLst/>
          </a:prstGeom>
        </p:spPr>
      </p:pic>
    </p:spTree>
    <p:extLst>
      <p:ext uri="{BB962C8B-B14F-4D97-AF65-F5344CB8AC3E}">
        <p14:creationId xmlns:p14="http://schemas.microsoft.com/office/powerpoint/2010/main" val="2175275141"/>
      </p:ext>
    </p:extLst>
  </p:cSld>
  <p:clrMap bg1="lt1" tx1="dk1" bg2="lt2" tx2="dk2" accent1="accent1" accent2="accent2" accent3="accent3" accent4="accent4" accent5="accent5" accent6="accent6" hlink="hlink" folHlink="folHlink"/>
  <p:sldLayoutIdLst>
    <p:sldLayoutId id="2147483674" r:id="rId1"/>
    <p:sldLayoutId id="2147483683" r:id="rId2"/>
    <p:sldLayoutId id="2147483693" r:id="rId3"/>
    <p:sldLayoutId id="2147483675" r:id="rId4"/>
    <p:sldLayoutId id="2147483684" r:id="rId5"/>
    <p:sldLayoutId id="2147483676" r:id="rId6"/>
    <p:sldLayoutId id="2147483685" r:id="rId7"/>
    <p:sldLayoutId id="2147483677" r:id="rId8"/>
    <p:sldLayoutId id="2147483686" r:id="rId9"/>
    <p:sldLayoutId id="2147483678" r:id="rId10"/>
    <p:sldLayoutId id="2147483689" r:id="rId11"/>
    <p:sldLayoutId id="2147483696" r:id="rId12"/>
    <p:sldLayoutId id="2147483680" r:id="rId13"/>
    <p:sldLayoutId id="2147483687" r:id="rId14"/>
    <p:sldLayoutId id="2147483694" r:id="rId15"/>
    <p:sldLayoutId id="2147483681" r:id="rId16"/>
    <p:sldLayoutId id="2147483688" r:id="rId17"/>
    <p:sldLayoutId id="2147483679" r:id="rId18"/>
    <p:sldLayoutId id="2147483690" r:id="rId19"/>
    <p:sldLayoutId id="2147483682" r:id="rId20"/>
    <p:sldLayoutId id="2147483691" r:id="rId21"/>
    <p:sldLayoutId id="2147483695" r:id="rId22"/>
  </p:sldLayoutIdLst>
  <p:hf hdr="0" dt="0"/>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3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6.png"/><Relationship Id="rId16" Type="http://schemas.openxmlformats.org/officeDocument/2006/relationships/image" Target="../media/image22.png"/><Relationship Id="rId1" Type="http://schemas.openxmlformats.org/officeDocument/2006/relationships/slideLayout" Target="../slideLayouts/slideLayout3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9.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5.sv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8.png"/><Relationship Id="rId18" Type="http://schemas.openxmlformats.org/officeDocument/2006/relationships/image" Target="../media/image23.svg"/><Relationship Id="rId3" Type="http://schemas.openxmlformats.org/officeDocument/2006/relationships/image" Target="../media/image6.png"/><Relationship Id="rId7" Type="http://schemas.openxmlformats.org/officeDocument/2006/relationships/image" Target="../media/image16.png"/><Relationship Id="rId12" Type="http://schemas.openxmlformats.org/officeDocument/2006/relationships/image" Target="../media/image2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31.svg"/><Relationship Id="rId20" Type="http://schemas.openxmlformats.org/officeDocument/2006/relationships/image" Target="../media/image19.svg"/><Relationship Id="rId1" Type="http://schemas.openxmlformats.org/officeDocument/2006/relationships/slideLayout" Target="../slideLayouts/slideLayout32.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30.png"/><Relationship Id="rId10" Type="http://schemas.openxmlformats.org/officeDocument/2006/relationships/image" Target="../media/image25.svg"/><Relationship Id="rId19" Type="http://schemas.openxmlformats.org/officeDocument/2006/relationships/image" Target="../media/image18.png"/><Relationship Id="rId4" Type="http://schemas.openxmlformats.org/officeDocument/2006/relationships/image" Target="../media/image7.svg"/><Relationship Id="rId9" Type="http://schemas.openxmlformats.org/officeDocument/2006/relationships/image" Target="../media/image24.png"/><Relationship Id="rId14" Type="http://schemas.openxmlformats.org/officeDocument/2006/relationships/image" Target="../media/image29.svg"/></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architecture/icon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18" Type="http://schemas.openxmlformats.org/officeDocument/2006/relationships/image" Target="../media/image46.png"/><Relationship Id="rId26" Type="http://schemas.openxmlformats.org/officeDocument/2006/relationships/image" Target="../media/image54.png"/><Relationship Id="rId39" Type="http://schemas.openxmlformats.org/officeDocument/2006/relationships/image" Target="../media/image65.svg"/><Relationship Id="rId3" Type="http://schemas.openxmlformats.org/officeDocument/2006/relationships/image" Target="../media/image33.svg"/><Relationship Id="rId21" Type="http://schemas.openxmlformats.org/officeDocument/2006/relationships/image" Target="../media/image49.svg"/><Relationship Id="rId34" Type="http://schemas.openxmlformats.org/officeDocument/2006/relationships/image" Target="../media/image60.png"/><Relationship Id="rId7" Type="http://schemas.openxmlformats.org/officeDocument/2006/relationships/image" Target="../media/image37.svg"/><Relationship Id="rId12" Type="http://schemas.openxmlformats.org/officeDocument/2006/relationships/image" Target="../media/image42.png"/><Relationship Id="rId17" Type="http://schemas.openxmlformats.org/officeDocument/2006/relationships/image" Target="../media/image45.svg"/><Relationship Id="rId25" Type="http://schemas.openxmlformats.org/officeDocument/2006/relationships/image" Target="../media/image53.svg"/><Relationship Id="rId33" Type="http://schemas.openxmlformats.org/officeDocument/2006/relationships/image" Target="../media/image59.svg"/><Relationship Id="rId38" Type="http://schemas.openxmlformats.org/officeDocument/2006/relationships/image" Target="../media/image64.png"/><Relationship Id="rId2" Type="http://schemas.openxmlformats.org/officeDocument/2006/relationships/image" Target="../media/image32.png"/><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15.svg"/><Relationship Id="rId41" Type="http://schemas.openxmlformats.org/officeDocument/2006/relationships/image" Target="../media/image67.svg"/><Relationship Id="rId1" Type="http://schemas.openxmlformats.org/officeDocument/2006/relationships/slideLayout" Target="../slideLayouts/slideLayout31.xml"/><Relationship Id="rId6" Type="http://schemas.openxmlformats.org/officeDocument/2006/relationships/image" Target="../media/image36.png"/><Relationship Id="rId11" Type="http://schemas.openxmlformats.org/officeDocument/2006/relationships/image" Target="../media/image41.svg"/><Relationship Id="rId24" Type="http://schemas.openxmlformats.org/officeDocument/2006/relationships/image" Target="../media/image52.png"/><Relationship Id="rId32" Type="http://schemas.openxmlformats.org/officeDocument/2006/relationships/image" Target="../media/image58.png"/><Relationship Id="rId37" Type="http://schemas.openxmlformats.org/officeDocument/2006/relationships/image" Target="../media/image63.svg"/><Relationship Id="rId40" Type="http://schemas.openxmlformats.org/officeDocument/2006/relationships/image" Target="../media/image66.png"/><Relationship Id="rId5" Type="http://schemas.openxmlformats.org/officeDocument/2006/relationships/image" Target="../media/image35.svg"/><Relationship Id="rId15" Type="http://schemas.openxmlformats.org/officeDocument/2006/relationships/image" Target="../media/image13.svg"/><Relationship Id="rId23" Type="http://schemas.openxmlformats.org/officeDocument/2006/relationships/image" Target="../media/image51.svg"/><Relationship Id="rId28" Type="http://schemas.openxmlformats.org/officeDocument/2006/relationships/image" Target="../media/image14.png"/><Relationship Id="rId36" Type="http://schemas.openxmlformats.org/officeDocument/2006/relationships/image" Target="../media/image62.png"/><Relationship Id="rId10" Type="http://schemas.openxmlformats.org/officeDocument/2006/relationships/image" Target="../media/image40.png"/><Relationship Id="rId19" Type="http://schemas.openxmlformats.org/officeDocument/2006/relationships/image" Target="../media/image47.svg"/><Relationship Id="rId31" Type="http://schemas.openxmlformats.org/officeDocument/2006/relationships/image" Target="../media/image57.sv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12.png"/><Relationship Id="rId22" Type="http://schemas.openxmlformats.org/officeDocument/2006/relationships/image" Target="../media/image50.png"/><Relationship Id="rId27" Type="http://schemas.openxmlformats.org/officeDocument/2006/relationships/image" Target="../media/image55.svg"/><Relationship Id="rId30" Type="http://schemas.openxmlformats.org/officeDocument/2006/relationships/image" Target="../media/image56.png"/><Relationship Id="rId35" Type="http://schemas.openxmlformats.org/officeDocument/2006/relationships/image" Target="../media/image61.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3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3.svg"/><Relationship Id="rId18" Type="http://schemas.openxmlformats.org/officeDocument/2006/relationships/image" Target="../media/image78.png"/><Relationship Id="rId3" Type="http://schemas.openxmlformats.org/officeDocument/2006/relationships/image" Target="../media/image57.svg"/><Relationship Id="rId21" Type="http://schemas.openxmlformats.org/officeDocument/2006/relationships/image" Target="../media/image81.svg"/><Relationship Id="rId7" Type="http://schemas.openxmlformats.org/officeDocument/2006/relationships/image" Target="../media/image23.svg"/><Relationship Id="rId12" Type="http://schemas.openxmlformats.org/officeDocument/2006/relationships/image" Target="../media/image72.png"/><Relationship Id="rId17" Type="http://schemas.openxmlformats.org/officeDocument/2006/relationships/image" Target="../media/image77.svg"/><Relationship Id="rId2" Type="http://schemas.openxmlformats.org/officeDocument/2006/relationships/image" Target="../media/image56.png"/><Relationship Id="rId16" Type="http://schemas.openxmlformats.org/officeDocument/2006/relationships/image" Target="../media/image76.png"/><Relationship Id="rId20"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7.svg"/><Relationship Id="rId5" Type="http://schemas.openxmlformats.org/officeDocument/2006/relationships/image" Target="../media/image69.svg"/><Relationship Id="rId15" Type="http://schemas.openxmlformats.org/officeDocument/2006/relationships/image" Target="../media/image75.svg"/><Relationship Id="rId10" Type="http://schemas.openxmlformats.org/officeDocument/2006/relationships/image" Target="../media/image6.png"/><Relationship Id="rId19" Type="http://schemas.openxmlformats.org/officeDocument/2006/relationships/image" Target="../media/image79.svg"/><Relationship Id="rId4" Type="http://schemas.openxmlformats.org/officeDocument/2006/relationships/image" Target="../media/image68.png"/><Relationship Id="rId9" Type="http://schemas.openxmlformats.org/officeDocument/2006/relationships/image" Target="../media/image71.svg"/><Relationship Id="rId14"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54F766-87AB-C446-AFF6-E8E2E50450C5}"/>
              </a:ext>
            </a:extLst>
          </p:cNvPr>
          <p:cNvSpPr>
            <a:spLocks noGrp="1"/>
          </p:cNvSpPr>
          <p:nvPr>
            <p:ph type="sldNum" sz="quarter" idx="10"/>
          </p:nvPr>
        </p:nvSpPr>
        <p:spPr/>
        <p:txBody>
          <a:bodyPr/>
          <a:lstStyle/>
          <a:p>
            <a:r>
              <a:rPr lang="en-US" dirty="0"/>
              <a:t>DS</a:t>
            </a:r>
          </a:p>
        </p:txBody>
      </p:sp>
      <p:sp>
        <p:nvSpPr>
          <p:cNvPr id="2" name="Title 1">
            <a:extLst>
              <a:ext uri="{FF2B5EF4-FFF2-40B4-BE49-F238E27FC236}">
                <a16:creationId xmlns:a16="http://schemas.microsoft.com/office/drawing/2014/main" id="{A429D488-79C0-2B45-ADFC-1E9D89072941}"/>
              </a:ext>
            </a:extLst>
          </p:cNvPr>
          <p:cNvSpPr>
            <a:spLocks noGrp="1"/>
          </p:cNvSpPr>
          <p:nvPr>
            <p:ph type="title"/>
          </p:nvPr>
        </p:nvSpPr>
        <p:spPr>
          <a:xfrm>
            <a:off x="67476" y="294722"/>
            <a:ext cx="4122571" cy="559397"/>
          </a:xfrm>
        </p:spPr>
        <p:txBody>
          <a:bodyPr/>
          <a:lstStyle/>
          <a:p>
            <a:r>
              <a:rPr lang="en-US" sz="2000" dirty="0"/>
              <a:t>TQC Pattern Approach</a:t>
            </a:r>
          </a:p>
        </p:txBody>
      </p:sp>
      <p:sp>
        <p:nvSpPr>
          <p:cNvPr id="35" name="Rectangle 34">
            <a:extLst>
              <a:ext uri="{FF2B5EF4-FFF2-40B4-BE49-F238E27FC236}">
                <a16:creationId xmlns:a16="http://schemas.microsoft.com/office/drawing/2014/main" id="{CE7F7081-419C-2E4F-A999-2923C4338FC0}"/>
              </a:ext>
            </a:extLst>
          </p:cNvPr>
          <p:cNvSpPr/>
          <p:nvPr/>
        </p:nvSpPr>
        <p:spPr>
          <a:xfrm>
            <a:off x="4190048" y="466992"/>
            <a:ext cx="7773352" cy="5752103"/>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pic>
        <p:nvPicPr>
          <p:cNvPr id="52" name="Graphic 51">
            <a:extLst>
              <a:ext uri="{FF2B5EF4-FFF2-40B4-BE49-F238E27FC236}">
                <a16:creationId xmlns:a16="http://schemas.microsoft.com/office/drawing/2014/main" id="{D8005CFC-BDEC-554F-B44D-A260F4297E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1295" y="480218"/>
            <a:ext cx="330200" cy="330200"/>
          </a:xfrm>
          <a:prstGeom prst="rect">
            <a:avLst/>
          </a:prstGeom>
        </p:spPr>
      </p:pic>
      <p:cxnSp>
        <p:nvCxnSpPr>
          <p:cNvPr id="44" name="Straight Arrow Connector 43">
            <a:extLst>
              <a:ext uri="{FF2B5EF4-FFF2-40B4-BE49-F238E27FC236}">
                <a16:creationId xmlns:a16="http://schemas.microsoft.com/office/drawing/2014/main" id="{C67C7DD0-FC5E-4A05-B7FA-B0838AF861BF}"/>
              </a:ext>
            </a:extLst>
          </p:cNvPr>
          <p:cNvCxnSpPr/>
          <p:nvPr/>
        </p:nvCxnSpPr>
        <p:spPr>
          <a:xfrm>
            <a:off x="7337523" y="5386634"/>
            <a:ext cx="1645920"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E5F8F71-6D2A-4EE4-92D4-829FFDD0D48E}"/>
              </a:ext>
            </a:extLst>
          </p:cNvPr>
          <p:cNvCxnSpPr>
            <a:cxnSpLocks/>
          </p:cNvCxnSpPr>
          <p:nvPr/>
        </p:nvCxnSpPr>
        <p:spPr>
          <a:xfrm flipV="1">
            <a:off x="7142372" y="1772888"/>
            <a:ext cx="12973" cy="2522106"/>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095C9D-1DE9-4546-B503-055C68935498}"/>
              </a:ext>
            </a:extLst>
          </p:cNvPr>
          <p:cNvCxnSpPr>
            <a:cxnSpLocks/>
          </p:cNvCxnSpPr>
          <p:nvPr/>
        </p:nvCxnSpPr>
        <p:spPr>
          <a:xfrm>
            <a:off x="3669910" y="2901587"/>
            <a:ext cx="860031" cy="435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F710F-9F0F-4741-BADD-3A4F7AE09ACB}"/>
              </a:ext>
            </a:extLst>
          </p:cNvPr>
          <p:cNvCxnSpPr>
            <a:cxnSpLocks/>
          </p:cNvCxnSpPr>
          <p:nvPr/>
        </p:nvCxnSpPr>
        <p:spPr>
          <a:xfrm flipH="1">
            <a:off x="8185955" y="1780868"/>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34B23CE-344B-43CC-AC82-A7C7A36D86F5}"/>
              </a:ext>
            </a:extLst>
          </p:cNvPr>
          <p:cNvGrpSpPr/>
          <p:nvPr/>
        </p:nvGrpSpPr>
        <p:grpSpPr>
          <a:xfrm rot="5400000">
            <a:off x="4480656" y="3398688"/>
            <a:ext cx="682738" cy="801521"/>
            <a:chOff x="2674471" y="1567527"/>
            <a:chExt cx="1488360" cy="331243"/>
          </a:xfrm>
        </p:grpSpPr>
        <p:sp>
          <p:nvSpPr>
            <p:cNvPr id="66" name="Freeform 33">
              <a:extLst>
                <a:ext uri="{FF2B5EF4-FFF2-40B4-BE49-F238E27FC236}">
                  <a16:creationId xmlns:a16="http://schemas.microsoft.com/office/drawing/2014/main" id="{5B449E3C-F7A3-41D2-A38D-F447189225FE}"/>
                </a:ext>
              </a:extLst>
            </p:cNvPr>
            <p:cNvSpPr/>
            <p:nvPr/>
          </p:nvSpPr>
          <p:spPr>
            <a:xfrm rot="10800000">
              <a:off x="3247468"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A3EAB70D-71DD-4609-8D49-E49A3A13C870}"/>
                </a:ext>
              </a:extLst>
            </p:cNvPr>
            <p:cNvCxnSpPr>
              <a:cxnSpLocks/>
            </p:cNvCxnSpPr>
            <p:nvPr/>
          </p:nvCxnSpPr>
          <p:spPr>
            <a:xfrm>
              <a:off x="2674471" y="1711572"/>
              <a:ext cx="573077"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74" name="Graphic 73">
            <a:extLst>
              <a:ext uri="{FF2B5EF4-FFF2-40B4-BE49-F238E27FC236}">
                <a16:creationId xmlns:a16="http://schemas.microsoft.com/office/drawing/2014/main" id="{5592598E-5069-417B-AFCC-F492E6D5B3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3740" y="2677707"/>
            <a:ext cx="469900" cy="469900"/>
          </a:xfrm>
          <a:prstGeom prst="rect">
            <a:avLst/>
          </a:prstGeom>
        </p:spPr>
      </p:pic>
      <p:pic>
        <p:nvPicPr>
          <p:cNvPr id="76" name="Graphic 75">
            <a:extLst>
              <a:ext uri="{FF2B5EF4-FFF2-40B4-BE49-F238E27FC236}">
                <a16:creationId xmlns:a16="http://schemas.microsoft.com/office/drawing/2014/main" id="{BED5BAB2-4D60-4296-BA34-D6B1E372EF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0932" y="1557800"/>
            <a:ext cx="469900" cy="469900"/>
          </a:xfrm>
          <a:prstGeom prst="rect">
            <a:avLst/>
          </a:prstGeom>
        </p:spPr>
      </p:pic>
      <p:pic>
        <p:nvPicPr>
          <p:cNvPr id="93" name="Graphic 92">
            <a:extLst>
              <a:ext uri="{FF2B5EF4-FFF2-40B4-BE49-F238E27FC236}">
                <a16:creationId xmlns:a16="http://schemas.microsoft.com/office/drawing/2014/main" id="{4EF8A66C-2B75-4B3A-A3F9-03418FECFB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626" y="3226545"/>
            <a:ext cx="349847" cy="349847"/>
          </a:xfrm>
          <a:prstGeom prst="rect">
            <a:avLst/>
          </a:prstGeom>
        </p:spPr>
      </p:pic>
      <p:pic>
        <p:nvPicPr>
          <p:cNvPr id="94" name="Graphic 93">
            <a:extLst>
              <a:ext uri="{FF2B5EF4-FFF2-40B4-BE49-F238E27FC236}">
                <a16:creationId xmlns:a16="http://schemas.microsoft.com/office/drawing/2014/main" id="{DE1A5CAD-6B76-4634-A462-3175068B44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967" y="2463059"/>
            <a:ext cx="307777" cy="307777"/>
          </a:xfrm>
          <a:prstGeom prst="rect">
            <a:avLst/>
          </a:prstGeom>
        </p:spPr>
      </p:pic>
      <p:sp>
        <p:nvSpPr>
          <p:cNvPr id="95" name="TextBox 94">
            <a:extLst>
              <a:ext uri="{FF2B5EF4-FFF2-40B4-BE49-F238E27FC236}">
                <a16:creationId xmlns:a16="http://schemas.microsoft.com/office/drawing/2014/main" id="{5691707A-D18E-4163-9C10-0C3F56D7D931}"/>
              </a:ext>
            </a:extLst>
          </p:cNvPr>
          <p:cNvSpPr txBox="1"/>
          <p:nvPr/>
        </p:nvSpPr>
        <p:spPr>
          <a:xfrm>
            <a:off x="167895" y="3634969"/>
            <a:ext cx="1320453" cy="307777"/>
          </a:xfrm>
          <a:prstGeom prst="rect">
            <a:avLst/>
          </a:prstGeom>
          <a:noFill/>
        </p:spPr>
        <p:txBody>
          <a:bodyPr wrap="square" rtlCol="0">
            <a:spAutoFit/>
          </a:bodyPr>
          <a:lstStyle/>
          <a:p>
            <a:pPr algn="ctr"/>
            <a:r>
              <a:rPr lang="en-US" sz="1400" dirty="0">
                <a:solidFill>
                  <a:schemeClr val="bg1"/>
                </a:solidFill>
              </a:rPr>
              <a:t>Mobile client</a:t>
            </a:r>
          </a:p>
        </p:txBody>
      </p:sp>
      <p:sp>
        <p:nvSpPr>
          <p:cNvPr id="96" name="TextBox 95">
            <a:extLst>
              <a:ext uri="{FF2B5EF4-FFF2-40B4-BE49-F238E27FC236}">
                <a16:creationId xmlns:a16="http://schemas.microsoft.com/office/drawing/2014/main" id="{40340E6F-0BCC-46E6-A849-B6D819F3E64F}"/>
              </a:ext>
            </a:extLst>
          </p:cNvPr>
          <p:cNvSpPr txBox="1"/>
          <p:nvPr/>
        </p:nvSpPr>
        <p:spPr>
          <a:xfrm>
            <a:off x="210115" y="2872906"/>
            <a:ext cx="1236014" cy="307777"/>
          </a:xfrm>
          <a:prstGeom prst="rect">
            <a:avLst/>
          </a:prstGeom>
          <a:noFill/>
        </p:spPr>
        <p:txBody>
          <a:bodyPr wrap="square" rtlCol="0">
            <a:spAutoFit/>
          </a:bodyPr>
          <a:lstStyle/>
          <a:p>
            <a:pPr algn="ctr"/>
            <a:r>
              <a:rPr lang="en-US" sz="1400" dirty="0">
                <a:solidFill>
                  <a:schemeClr val="bg1"/>
                </a:solidFill>
              </a:rPr>
              <a:t>Lender User</a:t>
            </a:r>
          </a:p>
        </p:txBody>
      </p:sp>
      <p:pic>
        <p:nvPicPr>
          <p:cNvPr id="97" name="Graphic 96">
            <a:extLst>
              <a:ext uri="{FF2B5EF4-FFF2-40B4-BE49-F238E27FC236}">
                <a16:creationId xmlns:a16="http://schemas.microsoft.com/office/drawing/2014/main" id="{E2CAAE2D-671A-4360-BFA3-5F7A3E2029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2535" y="1518076"/>
            <a:ext cx="509624" cy="509624"/>
          </a:xfrm>
          <a:prstGeom prst="rect">
            <a:avLst/>
          </a:prstGeom>
        </p:spPr>
      </p:pic>
      <p:pic>
        <p:nvPicPr>
          <p:cNvPr id="98" name="Graphic 97">
            <a:extLst>
              <a:ext uri="{FF2B5EF4-FFF2-40B4-BE49-F238E27FC236}">
                <a16:creationId xmlns:a16="http://schemas.microsoft.com/office/drawing/2014/main" id="{4902219C-1963-449E-951A-43D4B59106D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630579" y="4991715"/>
            <a:ext cx="469901" cy="469901"/>
          </a:xfrm>
          <a:prstGeom prst="rect">
            <a:avLst/>
          </a:prstGeom>
        </p:spPr>
      </p:pic>
      <p:pic>
        <p:nvPicPr>
          <p:cNvPr id="99" name="Graphic 98">
            <a:extLst>
              <a:ext uri="{FF2B5EF4-FFF2-40B4-BE49-F238E27FC236}">
                <a16:creationId xmlns:a16="http://schemas.microsoft.com/office/drawing/2014/main" id="{08CD543D-9BEC-4475-9D93-37BBB2E87BF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81632" y="4219474"/>
            <a:ext cx="310470" cy="310470"/>
          </a:xfrm>
          <a:prstGeom prst="rect">
            <a:avLst/>
          </a:prstGeom>
        </p:spPr>
      </p:pic>
      <p:sp>
        <p:nvSpPr>
          <p:cNvPr id="100" name="Rectangle 99">
            <a:extLst>
              <a:ext uri="{FF2B5EF4-FFF2-40B4-BE49-F238E27FC236}">
                <a16:creationId xmlns:a16="http://schemas.microsoft.com/office/drawing/2014/main" id="{20668B35-9B88-4836-AB12-CB6BCD071B68}"/>
              </a:ext>
            </a:extLst>
          </p:cNvPr>
          <p:cNvSpPr/>
          <p:nvPr/>
        </p:nvSpPr>
        <p:spPr>
          <a:xfrm>
            <a:off x="2768413" y="3435905"/>
            <a:ext cx="1207264" cy="640770"/>
          </a:xfrm>
          <a:prstGeom prst="rect">
            <a:avLst/>
          </a:prstGeom>
          <a:solidFill>
            <a:schemeClr val="bg1">
              <a:lumMod val="50000"/>
              <a:alpha val="52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48000"/>
                  </a:srgbClr>
                </a:solidFill>
                <a:latin typeface="Courier New" panose="02070309020205020404" pitchFamily="49" charset="0"/>
                <a:cs typeface="Courier New" panose="02070309020205020404" pitchFamily="49" charset="0"/>
              </a:rPr>
              <a:t>Large Legacy &lt;XML&gt; based Request</a:t>
            </a:r>
          </a:p>
        </p:txBody>
      </p:sp>
      <p:pic>
        <p:nvPicPr>
          <p:cNvPr id="33" name="Graphic 32">
            <a:extLst>
              <a:ext uri="{FF2B5EF4-FFF2-40B4-BE49-F238E27FC236}">
                <a16:creationId xmlns:a16="http://schemas.microsoft.com/office/drawing/2014/main" id="{041C1DF0-0BE9-41A6-838C-7AC10E4936C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92525" y="2612247"/>
            <a:ext cx="509624" cy="509624"/>
          </a:xfrm>
          <a:prstGeom prst="rect">
            <a:avLst/>
          </a:prstGeom>
        </p:spPr>
      </p:pic>
      <p:sp>
        <p:nvSpPr>
          <p:cNvPr id="34" name="TextBox 33">
            <a:extLst>
              <a:ext uri="{FF2B5EF4-FFF2-40B4-BE49-F238E27FC236}">
                <a16:creationId xmlns:a16="http://schemas.microsoft.com/office/drawing/2014/main" id="{D1079F21-7E6F-4180-A0D8-BD900E2C0928}"/>
              </a:ext>
            </a:extLst>
          </p:cNvPr>
          <p:cNvSpPr txBox="1"/>
          <p:nvPr/>
        </p:nvSpPr>
        <p:spPr>
          <a:xfrm>
            <a:off x="2859841" y="3121871"/>
            <a:ext cx="943632" cy="246221"/>
          </a:xfrm>
          <a:prstGeom prst="rect">
            <a:avLst/>
          </a:prstGeom>
          <a:noFill/>
        </p:spPr>
        <p:txBody>
          <a:bodyPr wrap="square" rtlCol="0">
            <a:spAutoFit/>
          </a:bodyPr>
          <a:lstStyle/>
          <a:p>
            <a:pPr algn="ctr"/>
            <a:r>
              <a:rPr lang="en-US" sz="1000" dirty="0" err="1">
                <a:solidFill>
                  <a:schemeClr val="bg1"/>
                </a:solidFill>
              </a:rPr>
              <a:t>ApiGee</a:t>
            </a:r>
            <a:r>
              <a:rPr lang="en-US" sz="1000" dirty="0">
                <a:solidFill>
                  <a:schemeClr val="bg1"/>
                </a:solidFill>
              </a:rPr>
              <a:t> </a:t>
            </a:r>
          </a:p>
        </p:txBody>
      </p:sp>
      <p:pic>
        <p:nvPicPr>
          <p:cNvPr id="36" name="Graphic 35">
            <a:extLst>
              <a:ext uri="{FF2B5EF4-FFF2-40B4-BE49-F238E27FC236}">
                <a16:creationId xmlns:a16="http://schemas.microsoft.com/office/drawing/2014/main" id="{CF155211-290E-4C35-A5C3-47A2A5286B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43620" y="2709162"/>
            <a:ext cx="401825" cy="401825"/>
          </a:xfrm>
          <a:prstGeom prst="rect">
            <a:avLst/>
          </a:prstGeom>
        </p:spPr>
      </p:pic>
      <p:sp>
        <p:nvSpPr>
          <p:cNvPr id="37" name="TextBox 36">
            <a:extLst>
              <a:ext uri="{FF2B5EF4-FFF2-40B4-BE49-F238E27FC236}">
                <a16:creationId xmlns:a16="http://schemas.microsoft.com/office/drawing/2014/main" id="{DA78C4B1-F76C-4589-903A-C20FDF8146CA}"/>
              </a:ext>
            </a:extLst>
          </p:cNvPr>
          <p:cNvSpPr txBox="1"/>
          <p:nvPr/>
        </p:nvSpPr>
        <p:spPr>
          <a:xfrm>
            <a:off x="4216517" y="3127090"/>
            <a:ext cx="1387020" cy="246221"/>
          </a:xfrm>
          <a:prstGeom prst="rect">
            <a:avLst/>
          </a:prstGeom>
          <a:noFill/>
        </p:spPr>
        <p:txBody>
          <a:bodyPr wrap="square" rtlCol="0">
            <a:spAutoFit/>
          </a:bodyPr>
          <a:lstStyle/>
          <a:p>
            <a:pPr algn="ctr"/>
            <a:r>
              <a:rPr lang="en-US" sz="1000" dirty="0">
                <a:solidFill>
                  <a:schemeClr val="bg1"/>
                </a:solidFill>
              </a:rPr>
              <a:t>S3 Request Bucket</a:t>
            </a:r>
          </a:p>
        </p:txBody>
      </p:sp>
      <p:sp>
        <p:nvSpPr>
          <p:cNvPr id="39" name="TextBox 38">
            <a:extLst>
              <a:ext uri="{FF2B5EF4-FFF2-40B4-BE49-F238E27FC236}">
                <a16:creationId xmlns:a16="http://schemas.microsoft.com/office/drawing/2014/main" id="{88CCAF7D-888B-40DF-94B8-9933D74693A9}"/>
              </a:ext>
            </a:extLst>
          </p:cNvPr>
          <p:cNvSpPr txBox="1"/>
          <p:nvPr/>
        </p:nvSpPr>
        <p:spPr>
          <a:xfrm>
            <a:off x="4257992" y="5484042"/>
            <a:ext cx="1258082" cy="246221"/>
          </a:xfrm>
          <a:prstGeom prst="rect">
            <a:avLst/>
          </a:prstGeom>
          <a:noFill/>
        </p:spPr>
        <p:txBody>
          <a:bodyPr wrap="square" rtlCol="0">
            <a:spAutoFit/>
          </a:bodyPr>
          <a:lstStyle/>
          <a:p>
            <a:pPr algn="ctr"/>
            <a:r>
              <a:rPr lang="en-US" sz="1000" dirty="0">
                <a:solidFill>
                  <a:schemeClr val="bg1"/>
                </a:solidFill>
              </a:rPr>
              <a:t>Product Store</a:t>
            </a:r>
          </a:p>
        </p:txBody>
      </p:sp>
      <p:sp>
        <p:nvSpPr>
          <p:cNvPr id="40" name="TextBox 39">
            <a:extLst>
              <a:ext uri="{FF2B5EF4-FFF2-40B4-BE49-F238E27FC236}">
                <a16:creationId xmlns:a16="http://schemas.microsoft.com/office/drawing/2014/main" id="{17CD69FC-C17A-417F-B3C7-EC5BACCE80AD}"/>
              </a:ext>
            </a:extLst>
          </p:cNvPr>
          <p:cNvSpPr txBox="1"/>
          <p:nvPr/>
        </p:nvSpPr>
        <p:spPr>
          <a:xfrm>
            <a:off x="4072430" y="4529565"/>
            <a:ext cx="1089806" cy="246221"/>
          </a:xfrm>
          <a:prstGeom prst="rect">
            <a:avLst/>
          </a:prstGeom>
          <a:noFill/>
        </p:spPr>
        <p:txBody>
          <a:bodyPr wrap="square" rtlCol="0">
            <a:spAutoFit/>
          </a:bodyPr>
          <a:lstStyle/>
          <a:p>
            <a:pPr algn="ctr"/>
            <a:r>
              <a:rPr lang="en-US" sz="1000" dirty="0">
                <a:solidFill>
                  <a:schemeClr val="bg1"/>
                </a:solidFill>
              </a:rPr>
              <a:t>Order Details</a:t>
            </a:r>
          </a:p>
        </p:txBody>
      </p:sp>
      <p:pic>
        <p:nvPicPr>
          <p:cNvPr id="41" name="Graphic 40">
            <a:extLst>
              <a:ext uri="{FF2B5EF4-FFF2-40B4-BE49-F238E27FC236}">
                <a16:creationId xmlns:a16="http://schemas.microsoft.com/office/drawing/2014/main" id="{CB44F1FF-1FB8-4F6A-BF9C-80A00DB077B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61494" y="4217373"/>
            <a:ext cx="310470" cy="310470"/>
          </a:xfrm>
          <a:prstGeom prst="rect">
            <a:avLst/>
          </a:prstGeom>
        </p:spPr>
      </p:pic>
      <p:sp>
        <p:nvSpPr>
          <p:cNvPr id="42" name="TextBox 41">
            <a:extLst>
              <a:ext uri="{FF2B5EF4-FFF2-40B4-BE49-F238E27FC236}">
                <a16:creationId xmlns:a16="http://schemas.microsoft.com/office/drawing/2014/main" id="{07996D98-8F51-4FF0-9A96-7B55ED7C52C0}"/>
              </a:ext>
            </a:extLst>
          </p:cNvPr>
          <p:cNvSpPr txBox="1"/>
          <p:nvPr/>
        </p:nvSpPr>
        <p:spPr>
          <a:xfrm>
            <a:off x="5018196" y="4527464"/>
            <a:ext cx="1258082" cy="246221"/>
          </a:xfrm>
          <a:prstGeom prst="rect">
            <a:avLst/>
          </a:prstGeom>
          <a:noFill/>
        </p:spPr>
        <p:txBody>
          <a:bodyPr wrap="square" rtlCol="0">
            <a:spAutoFit/>
          </a:bodyPr>
          <a:lstStyle/>
          <a:p>
            <a:pPr algn="ctr"/>
            <a:r>
              <a:rPr lang="en-US" sz="1000" dirty="0">
                <a:solidFill>
                  <a:schemeClr val="bg1"/>
                </a:solidFill>
              </a:rPr>
              <a:t>Document Details</a:t>
            </a:r>
          </a:p>
        </p:txBody>
      </p:sp>
      <p:cxnSp>
        <p:nvCxnSpPr>
          <p:cNvPr id="45" name="Straight Arrow Connector 44">
            <a:extLst>
              <a:ext uri="{FF2B5EF4-FFF2-40B4-BE49-F238E27FC236}">
                <a16:creationId xmlns:a16="http://schemas.microsoft.com/office/drawing/2014/main" id="{0119DAA2-1B22-4A41-84F7-149E6C6E0B45}"/>
              </a:ext>
            </a:extLst>
          </p:cNvPr>
          <p:cNvCxnSpPr>
            <a:cxnSpLocks/>
          </p:cNvCxnSpPr>
          <p:nvPr/>
        </p:nvCxnSpPr>
        <p:spPr>
          <a:xfrm>
            <a:off x="5090989" y="2892275"/>
            <a:ext cx="860031" cy="435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CD65CC0-383D-44E1-88E3-D07C330EFD63}"/>
              </a:ext>
            </a:extLst>
          </p:cNvPr>
          <p:cNvSpPr txBox="1"/>
          <p:nvPr/>
        </p:nvSpPr>
        <p:spPr>
          <a:xfrm>
            <a:off x="5582768" y="3155873"/>
            <a:ext cx="1387020" cy="246221"/>
          </a:xfrm>
          <a:prstGeom prst="rect">
            <a:avLst/>
          </a:prstGeom>
          <a:noFill/>
        </p:spPr>
        <p:txBody>
          <a:bodyPr wrap="square" rtlCol="0">
            <a:spAutoFit/>
          </a:bodyPr>
          <a:lstStyle/>
          <a:p>
            <a:pPr algn="ctr"/>
            <a:r>
              <a:rPr lang="en-US" sz="1000" dirty="0">
                <a:solidFill>
                  <a:schemeClr val="bg1"/>
                </a:solidFill>
              </a:rPr>
              <a:t>Service Order Topic</a:t>
            </a:r>
          </a:p>
        </p:txBody>
      </p:sp>
      <p:pic>
        <p:nvPicPr>
          <p:cNvPr id="49" name="Graphic 48">
            <a:extLst>
              <a:ext uri="{FF2B5EF4-FFF2-40B4-BE49-F238E27FC236}">
                <a16:creationId xmlns:a16="http://schemas.microsoft.com/office/drawing/2014/main" id="{6B48EC33-BDE0-44A1-9ED5-E6EA07F23B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0932" y="2371368"/>
            <a:ext cx="469900" cy="469900"/>
          </a:xfrm>
          <a:prstGeom prst="rect">
            <a:avLst/>
          </a:prstGeom>
        </p:spPr>
      </p:pic>
      <p:pic>
        <p:nvPicPr>
          <p:cNvPr id="50" name="Graphic 49">
            <a:extLst>
              <a:ext uri="{FF2B5EF4-FFF2-40B4-BE49-F238E27FC236}">
                <a16:creationId xmlns:a16="http://schemas.microsoft.com/office/drawing/2014/main" id="{56D67898-A330-4160-BFAA-504B7565839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2535" y="2372834"/>
            <a:ext cx="509624" cy="509624"/>
          </a:xfrm>
          <a:prstGeom prst="rect">
            <a:avLst/>
          </a:prstGeom>
        </p:spPr>
      </p:pic>
      <p:pic>
        <p:nvPicPr>
          <p:cNvPr id="51" name="Graphic 50">
            <a:extLst>
              <a:ext uri="{FF2B5EF4-FFF2-40B4-BE49-F238E27FC236}">
                <a16:creationId xmlns:a16="http://schemas.microsoft.com/office/drawing/2014/main" id="{20A403E2-E8C9-45F4-9EDD-3CFE66E20D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0932" y="3266269"/>
            <a:ext cx="469900" cy="469900"/>
          </a:xfrm>
          <a:prstGeom prst="rect">
            <a:avLst/>
          </a:prstGeom>
        </p:spPr>
      </p:pic>
      <p:pic>
        <p:nvPicPr>
          <p:cNvPr id="54" name="Graphic 53">
            <a:extLst>
              <a:ext uri="{FF2B5EF4-FFF2-40B4-BE49-F238E27FC236}">
                <a16:creationId xmlns:a16="http://schemas.microsoft.com/office/drawing/2014/main" id="{BEED44C2-E0F4-4993-BF58-FFDFCBB810F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2535" y="3226545"/>
            <a:ext cx="509624" cy="509624"/>
          </a:xfrm>
          <a:prstGeom prst="rect">
            <a:avLst/>
          </a:prstGeom>
        </p:spPr>
      </p:pic>
      <p:pic>
        <p:nvPicPr>
          <p:cNvPr id="60" name="Graphic 59">
            <a:extLst>
              <a:ext uri="{FF2B5EF4-FFF2-40B4-BE49-F238E27FC236}">
                <a16:creationId xmlns:a16="http://schemas.microsoft.com/office/drawing/2014/main" id="{1E1ACF08-E36D-4AA7-A7B2-AD884125D8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23840" y="4060044"/>
            <a:ext cx="469900" cy="469900"/>
          </a:xfrm>
          <a:prstGeom prst="rect">
            <a:avLst/>
          </a:prstGeom>
        </p:spPr>
      </p:pic>
      <p:pic>
        <p:nvPicPr>
          <p:cNvPr id="61" name="Graphic 60">
            <a:extLst>
              <a:ext uri="{FF2B5EF4-FFF2-40B4-BE49-F238E27FC236}">
                <a16:creationId xmlns:a16="http://schemas.microsoft.com/office/drawing/2014/main" id="{565C46BA-195F-4B11-ACC8-9857B48963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45443" y="4020320"/>
            <a:ext cx="509624" cy="509624"/>
          </a:xfrm>
          <a:prstGeom prst="rect">
            <a:avLst/>
          </a:prstGeom>
        </p:spPr>
      </p:pic>
      <p:sp>
        <p:nvSpPr>
          <p:cNvPr id="63" name="TextBox 62">
            <a:extLst>
              <a:ext uri="{FF2B5EF4-FFF2-40B4-BE49-F238E27FC236}">
                <a16:creationId xmlns:a16="http://schemas.microsoft.com/office/drawing/2014/main" id="{E58EF25A-E81D-4CF0-A3CA-A7ECEFAB97CB}"/>
              </a:ext>
            </a:extLst>
          </p:cNvPr>
          <p:cNvSpPr txBox="1"/>
          <p:nvPr/>
        </p:nvSpPr>
        <p:spPr>
          <a:xfrm>
            <a:off x="7175446" y="1999004"/>
            <a:ext cx="1387020" cy="246221"/>
          </a:xfrm>
          <a:prstGeom prst="rect">
            <a:avLst/>
          </a:prstGeom>
          <a:noFill/>
        </p:spPr>
        <p:txBody>
          <a:bodyPr wrap="square" rtlCol="0">
            <a:spAutoFit/>
          </a:bodyPr>
          <a:lstStyle/>
          <a:p>
            <a:pPr algn="ctr"/>
            <a:r>
              <a:rPr lang="en-US" sz="1000" dirty="0">
                <a:solidFill>
                  <a:schemeClr val="bg1"/>
                </a:solidFill>
              </a:rPr>
              <a:t>Title Queue</a:t>
            </a:r>
          </a:p>
        </p:txBody>
      </p:sp>
      <p:sp>
        <p:nvSpPr>
          <p:cNvPr id="64" name="TextBox 63">
            <a:extLst>
              <a:ext uri="{FF2B5EF4-FFF2-40B4-BE49-F238E27FC236}">
                <a16:creationId xmlns:a16="http://schemas.microsoft.com/office/drawing/2014/main" id="{B3B68DC9-9BCA-447C-B14C-B963C4DE1F32}"/>
              </a:ext>
            </a:extLst>
          </p:cNvPr>
          <p:cNvSpPr txBox="1"/>
          <p:nvPr/>
        </p:nvSpPr>
        <p:spPr>
          <a:xfrm>
            <a:off x="7141243" y="2819283"/>
            <a:ext cx="1387020" cy="246221"/>
          </a:xfrm>
          <a:prstGeom prst="rect">
            <a:avLst/>
          </a:prstGeom>
          <a:noFill/>
        </p:spPr>
        <p:txBody>
          <a:bodyPr wrap="square" rtlCol="0">
            <a:spAutoFit/>
          </a:bodyPr>
          <a:lstStyle/>
          <a:p>
            <a:pPr algn="ctr"/>
            <a:r>
              <a:rPr lang="en-US" sz="1000" dirty="0">
                <a:solidFill>
                  <a:schemeClr val="bg1"/>
                </a:solidFill>
              </a:rPr>
              <a:t>AVM Queue</a:t>
            </a:r>
          </a:p>
        </p:txBody>
      </p:sp>
      <p:sp>
        <p:nvSpPr>
          <p:cNvPr id="65" name="TextBox 64">
            <a:extLst>
              <a:ext uri="{FF2B5EF4-FFF2-40B4-BE49-F238E27FC236}">
                <a16:creationId xmlns:a16="http://schemas.microsoft.com/office/drawing/2014/main" id="{B9B18242-1DDF-4128-9EAC-12E21C8680E5}"/>
              </a:ext>
            </a:extLst>
          </p:cNvPr>
          <p:cNvSpPr txBox="1"/>
          <p:nvPr/>
        </p:nvSpPr>
        <p:spPr>
          <a:xfrm>
            <a:off x="7142372" y="3768413"/>
            <a:ext cx="1387020" cy="246221"/>
          </a:xfrm>
          <a:prstGeom prst="rect">
            <a:avLst/>
          </a:prstGeom>
          <a:noFill/>
        </p:spPr>
        <p:txBody>
          <a:bodyPr wrap="square" rtlCol="0">
            <a:spAutoFit/>
          </a:bodyPr>
          <a:lstStyle/>
          <a:p>
            <a:pPr algn="ctr"/>
            <a:r>
              <a:rPr lang="en-US" sz="1000" dirty="0">
                <a:solidFill>
                  <a:schemeClr val="bg1"/>
                </a:solidFill>
              </a:rPr>
              <a:t>Appraisal Queue</a:t>
            </a:r>
          </a:p>
        </p:txBody>
      </p:sp>
      <p:sp>
        <p:nvSpPr>
          <p:cNvPr id="67" name="TextBox 66">
            <a:extLst>
              <a:ext uri="{FF2B5EF4-FFF2-40B4-BE49-F238E27FC236}">
                <a16:creationId xmlns:a16="http://schemas.microsoft.com/office/drawing/2014/main" id="{340A9335-BB26-427A-A3E3-62CB6AA72418}"/>
              </a:ext>
            </a:extLst>
          </p:cNvPr>
          <p:cNvSpPr txBox="1"/>
          <p:nvPr/>
        </p:nvSpPr>
        <p:spPr>
          <a:xfrm>
            <a:off x="7096520" y="4588692"/>
            <a:ext cx="1387020" cy="246221"/>
          </a:xfrm>
          <a:prstGeom prst="rect">
            <a:avLst/>
          </a:prstGeom>
          <a:noFill/>
        </p:spPr>
        <p:txBody>
          <a:bodyPr wrap="square" rtlCol="0">
            <a:spAutoFit/>
          </a:bodyPr>
          <a:lstStyle/>
          <a:p>
            <a:pPr algn="ctr"/>
            <a:r>
              <a:rPr lang="en-US" sz="1000" dirty="0">
                <a:solidFill>
                  <a:schemeClr val="bg1"/>
                </a:solidFill>
              </a:rPr>
              <a:t>AIVA Queue</a:t>
            </a:r>
          </a:p>
        </p:txBody>
      </p:sp>
      <p:grpSp>
        <p:nvGrpSpPr>
          <p:cNvPr id="68" name="Group 67">
            <a:extLst>
              <a:ext uri="{FF2B5EF4-FFF2-40B4-BE49-F238E27FC236}">
                <a16:creationId xmlns:a16="http://schemas.microsoft.com/office/drawing/2014/main" id="{B4799E55-5393-4518-8F23-C34A15956F4F}"/>
              </a:ext>
            </a:extLst>
          </p:cNvPr>
          <p:cNvGrpSpPr/>
          <p:nvPr/>
        </p:nvGrpSpPr>
        <p:grpSpPr>
          <a:xfrm>
            <a:off x="1555107" y="2736214"/>
            <a:ext cx="1483636" cy="331243"/>
            <a:chOff x="2684662" y="1051134"/>
            <a:chExt cx="1483636" cy="331243"/>
          </a:xfrm>
        </p:grpSpPr>
        <p:sp>
          <p:nvSpPr>
            <p:cNvPr id="69" name="Freeform 32">
              <a:extLst>
                <a:ext uri="{FF2B5EF4-FFF2-40B4-BE49-F238E27FC236}">
                  <a16:creationId xmlns:a16="http://schemas.microsoft.com/office/drawing/2014/main" id="{840C1627-B9FE-49D4-9707-B7DB8705D51E}"/>
                </a:ext>
              </a:extLst>
            </p:cNvPr>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569C3B66-388F-45DB-BDFD-1B3AC74FB9F1}"/>
                </a:ext>
              </a:extLst>
            </p:cNvPr>
            <p:cNvCxnSpPr>
              <a:cxnSpLocks/>
            </p:cNvCxnSpPr>
            <p:nvPr/>
          </p:nvCxnSpPr>
          <p:spPr>
            <a:xfrm>
              <a:off x="3595221" y="1216272"/>
              <a:ext cx="57307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a:extLst>
              <a:ext uri="{FF2B5EF4-FFF2-40B4-BE49-F238E27FC236}">
                <a16:creationId xmlns:a16="http://schemas.microsoft.com/office/drawing/2014/main" id="{C56EF542-694D-450B-818A-6E764C31C761}"/>
              </a:ext>
            </a:extLst>
          </p:cNvPr>
          <p:cNvCxnSpPr>
            <a:cxnSpLocks/>
          </p:cNvCxnSpPr>
          <p:nvPr/>
        </p:nvCxnSpPr>
        <p:spPr>
          <a:xfrm>
            <a:off x="7175446" y="1778150"/>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759338A-9DEF-419E-B163-D987D8FF9D26}"/>
              </a:ext>
            </a:extLst>
          </p:cNvPr>
          <p:cNvCxnSpPr>
            <a:cxnSpLocks/>
          </p:cNvCxnSpPr>
          <p:nvPr/>
        </p:nvCxnSpPr>
        <p:spPr>
          <a:xfrm>
            <a:off x="7175446" y="2572876"/>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483B207-7E85-4FFA-8BCE-8D0BC2E4456B}"/>
              </a:ext>
            </a:extLst>
          </p:cNvPr>
          <p:cNvCxnSpPr>
            <a:cxnSpLocks/>
          </p:cNvCxnSpPr>
          <p:nvPr/>
        </p:nvCxnSpPr>
        <p:spPr>
          <a:xfrm>
            <a:off x="7175446" y="3444499"/>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96C1E2D-2EFD-4B94-B5DC-7554B3FC9FE0}"/>
              </a:ext>
            </a:extLst>
          </p:cNvPr>
          <p:cNvCxnSpPr>
            <a:cxnSpLocks/>
          </p:cNvCxnSpPr>
          <p:nvPr/>
        </p:nvCxnSpPr>
        <p:spPr>
          <a:xfrm>
            <a:off x="7175446" y="4275132"/>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343E9CD-F9C9-4AD5-8401-6735C5728E8E}"/>
              </a:ext>
            </a:extLst>
          </p:cNvPr>
          <p:cNvCxnSpPr>
            <a:cxnSpLocks/>
            <a:stCxn id="64" idx="1"/>
          </p:cNvCxnSpPr>
          <p:nvPr/>
        </p:nvCxnSpPr>
        <p:spPr>
          <a:xfrm flipH="1" flipV="1">
            <a:off x="6656224" y="2942393"/>
            <a:ext cx="485019" cy="1"/>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BAFD53C-7B37-4CC4-8DE4-D36E20D6378D}"/>
              </a:ext>
            </a:extLst>
          </p:cNvPr>
          <p:cNvSpPr txBox="1"/>
          <p:nvPr/>
        </p:nvSpPr>
        <p:spPr>
          <a:xfrm>
            <a:off x="8383837" y="1993263"/>
            <a:ext cx="1387020" cy="246221"/>
          </a:xfrm>
          <a:prstGeom prst="rect">
            <a:avLst/>
          </a:prstGeom>
          <a:noFill/>
        </p:spPr>
        <p:txBody>
          <a:bodyPr wrap="square" rtlCol="0">
            <a:spAutoFit/>
          </a:bodyPr>
          <a:lstStyle/>
          <a:p>
            <a:pPr algn="ctr"/>
            <a:r>
              <a:rPr lang="en-US" sz="1000" dirty="0">
                <a:solidFill>
                  <a:schemeClr val="bg1"/>
                </a:solidFill>
              </a:rPr>
              <a:t>Title Workflow</a:t>
            </a:r>
          </a:p>
        </p:txBody>
      </p:sp>
      <p:sp>
        <p:nvSpPr>
          <p:cNvPr id="89" name="TextBox 88">
            <a:extLst>
              <a:ext uri="{FF2B5EF4-FFF2-40B4-BE49-F238E27FC236}">
                <a16:creationId xmlns:a16="http://schemas.microsoft.com/office/drawing/2014/main" id="{3EC63479-5875-44F0-B3AD-CED54A554E95}"/>
              </a:ext>
            </a:extLst>
          </p:cNvPr>
          <p:cNvSpPr txBox="1"/>
          <p:nvPr/>
        </p:nvSpPr>
        <p:spPr>
          <a:xfrm>
            <a:off x="8354891" y="2873445"/>
            <a:ext cx="1387020" cy="246221"/>
          </a:xfrm>
          <a:prstGeom prst="rect">
            <a:avLst/>
          </a:prstGeom>
          <a:noFill/>
        </p:spPr>
        <p:txBody>
          <a:bodyPr wrap="square" rtlCol="0">
            <a:spAutoFit/>
          </a:bodyPr>
          <a:lstStyle/>
          <a:p>
            <a:pPr algn="ctr"/>
            <a:r>
              <a:rPr lang="en-US" sz="1000" dirty="0">
                <a:solidFill>
                  <a:schemeClr val="bg1"/>
                </a:solidFill>
              </a:rPr>
              <a:t>AVM Workflow</a:t>
            </a:r>
          </a:p>
        </p:txBody>
      </p:sp>
      <p:sp>
        <p:nvSpPr>
          <p:cNvPr id="90" name="TextBox 89">
            <a:extLst>
              <a:ext uri="{FF2B5EF4-FFF2-40B4-BE49-F238E27FC236}">
                <a16:creationId xmlns:a16="http://schemas.microsoft.com/office/drawing/2014/main" id="{031E063B-A455-4336-8172-B3B33DB2A04C}"/>
              </a:ext>
            </a:extLst>
          </p:cNvPr>
          <p:cNvSpPr txBox="1"/>
          <p:nvPr/>
        </p:nvSpPr>
        <p:spPr>
          <a:xfrm>
            <a:off x="8339703" y="3750361"/>
            <a:ext cx="1387020" cy="246221"/>
          </a:xfrm>
          <a:prstGeom prst="rect">
            <a:avLst/>
          </a:prstGeom>
          <a:noFill/>
        </p:spPr>
        <p:txBody>
          <a:bodyPr wrap="square" rtlCol="0">
            <a:spAutoFit/>
          </a:bodyPr>
          <a:lstStyle/>
          <a:p>
            <a:pPr algn="ctr"/>
            <a:r>
              <a:rPr lang="en-US" sz="1000" dirty="0">
                <a:solidFill>
                  <a:schemeClr val="bg1"/>
                </a:solidFill>
              </a:rPr>
              <a:t>Appraisal Workflow</a:t>
            </a:r>
          </a:p>
        </p:txBody>
      </p:sp>
      <p:sp>
        <p:nvSpPr>
          <p:cNvPr id="101" name="TextBox 100">
            <a:extLst>
              <a:ext uri="{FF2B5EF4-FFF2-40B4-BE49-F238E27FC236}">
                <a16:creationId xmlns:a16="http://schemas.microsoft.com/office/drawing/2014/main" id="{7840D22F-F2C2-4DAD-88D0-698A6F9DFEBB}"/>
              </a:ext>
            </a:extLst>
          </p:cNvPr>
          <p:cNvSpPr txBox="1"/>
          <p:nvPr/>
        </p:nvSpPr>
        <p:spPr>
          <a:xfrm>
            <a:off x="8381047" y="4586546"/>
            <a:ext cx="1376827" cy="246221"/>
          </a:xfrm>
          <a:prstGeom prst="rect">
            <a:avLst/>
          </a:prstGeom>
          <a:noFill/>
        </p:spPr>
        <p:txBody>
          <a:bodyPr wrap="square" rtlCol="0">
            <a:spAutoFit/>
          </a:bodyPr>
          <a:lstStyle/>
          <a:p>
            <a:pPr algn="ctr"/>
            <a:r>
              <a:rPr lang="en-US" sz="1000" dirty="0">
                <a:solidFill>
                  <a:schemeClr val="bg1"/>
                </a:solidFill>
              </a:rPr>
              <a:t>AIVA Workflow</a:t>
            </a:r>
          </a:p>
        </p:txBody>
      </p:sp>
      <p:pic>
        <p:nvPicPr>
          <p:cNvPr id="102" name="Graphic 101">
            <a:extLst>
              <a:ext uri="{FF2B5EF4-FFF2-40B4-BE49-F238E27FC236}">
                <a16:creationId xmlns:a16="http://schemas.microsoft.com/office/drawing/2014/main" id="{DF5FA55D-D9B7-4BCA-8217-FDB065E6184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1698" y="1520801"/>
            <a:ext cx="469901" cy="469901"/>
          </a:xfrm>
          <a:prstGeom prst="rect">
            <a:avLst/>
          </a:prstGeom>
        </p:spPr>
      </p:pic>
      <p:sp>
        <p:nvSpPr>
          <p:cNvPr id="103" name="TextBox 102">
            <a:extLst>
              <a:ext uri="{FF2B5EF4-FFF2-40B4-BE49-F238E27FC236}">
                <a16:creationId xmlns:a16="http://schemas.microsoft.com/office/drawing/2014/main" id="{7715CDAF-3F88-4204-A8D2-F98B650CDB29}"/>
              </a:ext>
            </a:extLst>
          </p:cNvPr>
          <p:cNvSpPr txBox="1"/>
          <p:nvPr/>
        </p:nvSpPr>
        <p:spPr>
          <a:xfrm>
            <a:off x="9901723" y="1990703"/>
            <a:ext cx="1120346" cy="246221"/>
          </a:xfrm>
          <a:prstGeom prst="rect">
            <a:avLst/>
          </a:prstGeom>
          <a:noFill/>
        </p:spPr>
        <p:txBody>
          <a:bodyPr wrap="square" rtlCol="0">
            <a:spAutoFit/>
          </a:bodyPr>
          <a:lstStyle/>
          <a:p>
            <a:pPr algn="ctr"/>
            <a:r>
              <a:rPr lang="en-US" sz="1000" dirty="0">
                <a:solidFill>
                  <a:schemeClr val="bg1"/>
                </a:solidFill>
              </a:rPr>
              <a:t>Title Store</a:t>
            </a:r>
          </a:p>
        </p:txBody>
      </p:sp>
      <p:pic>
        <p:nvPicPr>
          <p:cNvPr id="104" name="Graphic 103">
            <a:extLst>
              <a:ext uri="{FF2B5EF4-FFF2-40B4-BE49-F238E27FC236}">
                <a16:creationId xmlns:a16="http://schemas.microsoft.com/office/drawing/2014/main" id="{98E40935-C746-414D-A309-3249676B6A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34304" y="2361693"/>
            <a:ext cx="469901" cy="469901"/>
          </a:xfrm>
          <a:prstGeom prst="rect">
            <a:avLst/>
          </a:prstGeom>
        </p:spPr>
      </p:pic>
      <p:sp>
        <p:nvSpPr>
          <p:cNvPr id="105" name="TextBox 104">
            <a:extLst>
              <a:ext uri="{FF2B5EF4-FFF2-40B4-BE49-F238E27FC236}">
                <a16:creationId xmlns:a16="http://schemas.microsoft.com/office/drawing/2014/main" id="{4595B87E-795D-48C9-B672-75A2E0CD171B}"/>
              </a:ext>
            </a:extLst>
          </p:cNvPr>
          <p:cNvSpPr txBox="1"/>
          <p:nvPr/>
        </p:nvSpPr>
        <p:spPr>
          <a:xfrm>
            <a:off x="9894329" y="2831595"/>
            <a:ext cx="1120346" cy="246221"/>
          </a:xfrm>
          <a:prstGeom prst="rect">
            <a:avLst/>
          </a:prstGeom>
          <a:noFill/>
        </p:spPr>
        <p:txBody>
          <a:bodyPr wrap="square" rtlCol="0">
            <a:spAutoFit/>
          </a:bodyPr>
          <a:lstStyle/>
          <a:p>
            <a:pPr algn="ctr"/>
            <a:r>
              <a:rPr lang="en-US" sz="1000" dirty="0">
                <a:solidFill>
                  <a:schemeClr val="bg1"/>
                </a:solidFill>
              </a:rPr>
              <a:t>AVM Store</a:t>
            </a:r>
          </a:p>
        </p:txBody>
      </p:sp>
      <p:pic>
        <p:nvPicPr>
          <p:cNvPr id="106" name="Graphic 105">
            <a:extLst>
              <a:ext uri="{FF2B5EF4-FFF2-40B4-BE49-F238E27FC236}">
                <a16:creationId xmlns:a16="http://schemas.microsoft.com/office/drawing/2014/main" id="{F35043FE-1820-413F-A611-FCC0F84E171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7448" y="3238610"/>
            <a:ext cx="469901" cy="469901"/>
          </a:xfrm>
          <a:prstGeom prst="rect">
            <a:avLst/>
          </a:prstGeom>
        </p:spPr>
      </p:pic>
      <p:sp>
        <p:nvSpPr>
          <p:cNvPr id="107" name="TextBox 106">
            <a:extLst>
              <a:ext uri="{FF2B5EF4-FFF2-40B4-BE49-F238E27FC236}">
                <a16:creationId xmlns:a16="http://schemas.microsoft.com/office/drawing/2014/main" id="{B0414D48-F0BD-4D6C-B21C-42302DFBB126}"/>
              </a:ext>
            </a:extLst>
          </p:cNvPr>
          <p:cNvSpPr txBox="1"/>
          <p:nvPr/>
        </p:nvSpPr>
        <p:spPr>
          <a:xfrm>
            <a:off x="9907473" y="3708512"/>
            <a:ext cx="1120346" cy="246221"/>
          </a:xfrm>
          <a:prstGeom prst="rect">
            <a:avLst/>
          </a:prstGeom>
          <a:noFill/>
        </p:spPr>
        <p:txBody>
          <a:bodyPr wrap="square" rtlCol="0">
            <a:spAutoFit/>
          </a:bodyPr>
          <a:lstStyle/>
          <a:p>
            <a:pPr algn="ctr"/>
            <a:r>
              <a:rPr lang="en-US" sz="1000" dirty="0">
                <a:solidFill>
                  <a:schemeClr val="bg1"/>
                </a:solidFill>
              </a:rPr>
              <a:t>Appraisal Store</a:t>
            </a:r>
          </a:p>
        </p:txBody>
      </p:sp>
      <p:pic>
        <p:nvPicPr>
          <p:cNvPr id="108" name="Graphic 107">
            <a:extLst>
              <a:ext uri="{FF2B5EF4-FFF2-40B4-BE49-F238E27FC236}">
                <a16:creationId xmlns:a16="http://schemas.microsoft.com/office/drawing/2014/main" id="{6FD03B72-0D29-4C00-923E-73308869BD1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0054" y="4079502"/>
            <a:ext cx="469901" cy="469901"/>
          </a:xfrm>
          <a:prstGeom prst="rect">
            <a:avLst/>
          </a:prstGeom>
        </p:spPr>
      </p:pic>
      <p:sp>
        <p:nvSpPr>
          <p:cNvPr id="109" name="TextBox 108">
            <a:extLst>
              <a:ext uri="{FF2B5EF4-FFF2-40B4-BE49-F238E27FC236}">
                <a16:creationId xmlns:a16="http://schemas.microsoft.com/office/drawing/2014/main" id="{84CC9C56-A2CE-4014-BBED-E902B5E8D1C4}"/>
              </a:ext>
            </a:extLst>
          </p:cNvPr>
          <p:cNvSpPr txBox="1"/>
          <p:nvPr/>
        </p:nvSpPr>
        <p:spPr>
          <a:xfrm>
            <a:off x="9900079" y="4549404"/>
            <a:ext cx="1120346" cy="246221"/>
          </a:xfrm>
          <a:prstGeom prst="rect">
            <a:avLst/>
          </a:prstGeom>
          <a:noFill/>
        </p:spPr>
        <p:txBody>
          <a:bodyPr wrap="square" rtlCol="0">
            <a:spAutoFit/>
          </a:bodyPr>
          <a:lstStyle/>
          <a:p>
            <a:pPr algn="ctr"/>
            <a:r>
              <a:rPr lang="en-US" sz="1000" dirty="0">
                <a:solidFill>
                  <a:schemeClr val="bg1"/>
                </a:solidFill>
              </a:rPr>
              <a:t>AIVA Store</a:t>
            </a:r>
          </a:p>
        </p:txBody>
      </p:sp>
      <p:cxnSp>
        <p:nvCxnSpPr>
          <p:cNvPr id="110" name="Straight Arrow Connector 109">
            <a:extLst>
              <a:ext uri="{FF2B5EF4-FFF2-40B4-BE49-F238E27FC236}">
                <a16:creationId xmlns:a16="http://schemas.microsoft.com/office/drawing/2014/main" id="{3F307369-8288-47C1-A152-6E42FD14548B}"/>
              </a:ext>
            </a:extLst>
          </p:cNvPr>
          <p:cNvCxnSpPr>
            <a:cxnSpLocks/>
          </p:cNvCxnSpPr>
          <p:nvPr/>
        </p:nvCxnSpPr>
        <p:spPr>
          <a:xfrm flipH="1">
            <a:off x="9537770" y="1778150"/>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B88793C-BEDD-41B7-A98F-3013B30A5986}"/>
              </a:ext>
            </a:extLst>
          </p:cNvPr>
          <p:cNvCxnSpPr>
            <a:cxnSpLocks/>
          </p:cNvCxnSpPr>
          <p:nvPr/>
        </p:nvCxnSpPr>
        <p:spPr>
          <a:xfrm flipH="1">
            <a:off x="8185955" y="2609623"/>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1F8387B-7AA9-4933-9E43-817E13251AB3}"/>
              </a:ext>
            </a:extLst>
          </p:cNvPr>
          <p:cNvCxnSpPr>
            <a:cxnSpLocks/>
          </p:cNvCxnSpPr>
          <p:nvPr/>
        </p:nvCxnSpPr>
        <p:spPr>
          <a:xfrm flipH="1">
            <a:off x="9537770" y="2606905"/>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95015C-3DE4-490C-84BD-56B9E2DE8794}"/>
              </a:ext>
            </a:extLst>
          </p:cNvPr>
          <p:cNvCxnSpPr>
            <a:cxnSpLocks/>
          </p:cNvCxnSpPr>
          <p:nvPr/>
        </p:nvCxnSpPr>
        <p:spPr>
          <a:xfrm flipH="1">
            <a:off x="8186623" y="3468664"/>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AA3040B-80E4-4253-9217-5446885C56F1}"/>
              </a:ext>
            </a:extLst>
          </p:cNvPr>
          <p:cNvCxnSpPr>
            <a:cxnSpLocks/>
          </p:cNvCxnSpPr>
          <p:nvPr/>
        </p:nvCxnSpPr>
        <p:spPr>
          <a:xfrm flipH="1">
            <a:off x="9538438" y="3465946"/>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BF3B2AD-E112-4C06-88D2-62889AF24434}"/>
              </a:ext>
            </a:extLst>
          </p:cNvPr>
          <p:cNvCxnSpPr>
            <a:cxnSpLocks/>
          </p:cNvCxnSpPr>
          <p:nvPr/>
        </p:nvCxnSpPr>
        <p:spPr>
          <a:xfrm flipH="1">
            <a:off x="8186623" y="4322055"/>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3E55ED6-4CEC-4D9B-A0BD-F844E2B4F720}"/>
              </a:ext>
            </a:extLst>
          </p:cNvPr>
          <p:cNvCxnSpPr>
            <a:cxnSpLocks/>
          </p:cNvCxnSpPr>
          <p:nvPr/>
        </p:nvCxnSpPr>
        <p:spPr>
          <a:xfrm flipH="1">
            <a:off x="9538438" y="4319337"/>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D23D4D0D-8998-45A3-9DD9-87A2A853DA0E}"/>
              </a:ext>
            </a:extLst>
          </p:cNvPr>
          <p:cNvSpPr/>
          <p:nvPr/>
        </p:nvSpPr>
        <p:spPr>
          <a:xfrm>
            <a:off x="5688727" y="3512248"/>
            <a:ext cx="1210005" cy="509752"/>
          </a:xfrm>
          <a:prstGeom prst="rect">
            <a:avLst/>
          </a:prstGeom>
          <a:solidFill>
            <a:schemeClr val="bg1">
              <a:lumMod val="50000"/>
              <a:alpha val="39000"/>
            </a:schemeClr>
          </a:solidFill>
          <a:ln w="12700">
            <a:solidFill>
              <a:schemeClr val="accent3">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43000"/>
                  </a:srgbClr>
                </a:solidFill>
                <a:latin typeface="Courier New" panose="02070309020205020404" pitchFamily="49" charset="0"/>
                <a:cs typeface="Courier New" panose="02070309020205020404" pitchFamily="49" charset="0"/>
              </a:rPr>
              <a:t>iLad based JSON Message</a:t>
            </a:r>
          </a:p>
        </p:txBody>
      </p:sp>
      <p:sp>
        <p:nvSpPr>
          <p:cNvPr id="118" name="Rectangle 117">
            <a:extLst>
              <a:ext uri="{FF2B5EF4-FFF2-40B4-BE49-F238E27FC236}">
                <a16:creationId xmlns:a16="http://schemas.microsoft.com/office/drawing/2014/main" id="{2C6A26C4-425C-4A5C-A8B5-200AC641D4C3}"/>
              </a:ext>
            </a:extLst>
          </p:cNvPr>
          <p:cNvSpPr/>
          <p:nvPr/>
        </p:nvSpPr>
        <p:spPr>
          <a:xfrm>
            <a:off x="5714673" y="1795849"/>
            <a:ext cx="1188634" cy="670669"/>
          </a:xfrm>
          <a:prstGeom prst="rect">
            <a:avLst/>
          </a:prstGeom>
          <a:solidFill>
            <a:schemeClr val="bg1">
              <a:lumMod val="50000"/>
              <a:alpha val="55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57000"/>
                  </a:srgbClr>
                </a:solidFill>
                <a:latin typeface="Courier New" panose="02070309020205020404" pitchFamily="49" charset="0"/>
                <a:cs typeface="Courier New" panose="02070309020205020404" pitchFamily="49" charset="0"/>
              </a:rPr>
              <a:t>SNS Message Filtering   Type=Title</a:t>
            </a:r>
          </a:p>
        </p:txBody>
      </p:sp>
      <p:sp>
        <p:nvSpPr>
          <p:cNvPr id="119" name="TextBox 118">
            <a:extLst>
              <a:ext uri="{FF2B5EF4-FFF2-40B4-BE49-F238E27FC236}">
                <a16:creationId xmlns:a16="http://schemas.microsoft.com/office/drawing/2014/main" id="{46B3AAFB-27E4-4E2B-A3DE-548356A00A6A}"/>
              </a:ext>
            </a:extLst>
          </p:cNvPr>
          <p:cNvSpPr txBox="1"/>
          <p:nvPr/>
        </p:nvSpPr>
        <p:spPr>
          <a:xfrm>
            <a:off x="7390863" y="5523386"/>
            <a:ext cx="1417876" cy="400110"/>
          </a:xfrm>
          <a:prstGeom prst="rect">
            <a:avLst/>
          </a:prstGeom>
          <a:noFill/>
        </p:spPr>
        <p:txBody>
          <a:bodyPr wrap="square" rtlCol="0">
            <a:spAutoFit/>
          </a:bodyPr>
          <a:lstStyle/>
          <a:p>
            <a:pPr algn="ctr"/>
            <a:r>
              <a:rPr lang="en-US" sz="1000" dirty="0">
                <a:solidFill>
                  <a:schemeClr val="bg1"/>
                </a:solidFill>
              </a:rPr>
              <a:t>DB Stream for Cross Domain Syncing</a:t>
            </a:r>
          </a:p>
        </p:txBody>
      </p:sp>
      <p:pic>
        <p:nvPicPr>
          <p:cNvPr id="120" name="Graphic 119">
            <a:extLst>
              <a:ext uri="{FF2B5EF4-FFF2-40B4-BE49-F238E27FC236}">
                <a16:creationId xmlns:a16="http://schemas.microsoft.com/office/drawing/2014/main" id="{97F1AE88-0499-4AF0-BE6D-EE706DE8825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966255" y="5227352"/>
            <a:ext cx="310470" cy="310470"/>
          </a:xfrm>
          <a:prstGeom prst="rect">
            <a:avLst/>
          </a:prstGeom>
        </p:spPr>
      </p:pic>
      <p:sp>
        <p:nvSpPr>
          <p:cNvPr id="121" name="TextBox 120">
            <a:extLst>
              <a:ext uri="{FF2B5EF4-FFF2-40B4-BE49-F238E27FC236}">
                <a16:creationId xmlns:a16="http://schemas.microsoft.com/office/drawing/2014/main" id="{5553F65B-167E-47C4-96B9-85C9D686DE3D}"/>
              </a:ext>
            </a:extLst>
          </p:cNvPr>
          <p:cNvSpPr txBox="1"/>
          <p:nvPr/>
        </p:nvSpPr>
        <p:spPr>
          <a:xfrm>
            <a:off x="6728499" y="5571720"/>
            <a:ext cx="736041" cy="246221"/>
          </a:xfrm>
          <a:prstGeom prst="rect">
            <a:avLst/>
          </a:prstGeom>
          <a:noFill/>
        </p:spPr>
        <p:txBody>
          <a:bodyPr wrap="square" rtlCol="0">
            <a:spAutoFit/>
          </a:bodyPr>
          <a:lstStyle/>
          <a:p>
            <a:pPr algn="ctr"/>
            <a:r>
              <a:rPr lang="en-US" sz="1000" dirty="0">
                <a:solidFill>
                  <a:schemeClr val="bg1"/>
                </a:solidFill>
              </a:rPr>
              <a:t>Orders</a:t>
            </a:r>
          </a:p>
        </p:txBody>
      </p:sp>
      <p:pic>
        <p:nvPicPr>
          <p:cNvPr id="122" name="Graphic 121">
            <a:extLst>
              <a:ext uri="{FF2B5EF4-FFF2-40B4-BE49-F238E27FC236}">
                <a16:creationId xmlns:a16="http://schemas.microsoft.com/office/drawing/2014/main" id="{CD0D0A51-CB1D-4DE2-B3F5-502BE75DC22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32538" y="5221154"/>
            <a:ext cx="310470" cy="310470"/>
          </a:xfrm>
          <a:prstGeom prst="rect">
            <a:avLst/>
          </a:prstGeom>
        </p:spPr>
      </p:pic>
      <p:sp>
        <p:nvSpPr>
          <p:cNvPr id="123" name="TextBox 122">
            <a:extLst>
              <a:ext uri="{FF2B5EF4-FFF2-40B4-BE49-F238E27FC236}">
                <a16:creationId xmlns:a16="http://schemas.microsoft.com/office/drawing/2014/main" id="{2613ED7D-8A07-4F2F-ADA5-F822A3334C40}"/>
              </a:ext>
            </a:extLst>
          </p:cNvPr>
          <p:cNvSpPr txBox="1"/>
          <p:nvPr/>
        </p:nvSpPr>
        <p:spPr>
          <a:xfrm>
            <a:off x="8794782" y="5565522"/>
            <a:ext cx="736041" cy="400110"/>
          </a:xfrm>
          <a:prstGeom prst="rect">
            <a:avLst/>
          </a:prstGeom>
          <a:noFill/>
        </p:spPr>
        <p:txBody>
          <a:bodyPr wrap="square" rtlCol="0">
            <a:spAutoFit/>
          </a:bodyPr>
          <a:lstStyle/>
          <a:p>
            <a:pPr algn="ctr"/>
            <a:r>
              <a:rPr lang="en-US" sz="1000" dirty="0">
                <a:solidFill>
                  <a:schemeClr val="bg1"/>
                </a:solidFill>
              </a:rPr>
              <a:t>Title Closings</a:t>
            </a:r>
          </a:p>
        </p:txBody>
      </p:sp>
      <p:cxnSp>
        <p:nvCxnSpPr>
          <p:cNvPr id="124" name="Straight Arrow Connector 123">
            <a:extLst>
              <a:ext uri="{FF2B5EF4-FFF2-40B4-BE49-F238E27FC236}">
                <a16:creationId xmlns:a16="http://schemas.microsoft.com/office/drawing/2014/main" id="{67B93545-9274-456B-A0DE-2D57ACB6C05F}"/>
              </a:ext>
            </a:extLst>
          </p:cNvPr>
          <p:cNvCxnSpPr>
            <a:cxnSpLocks/>
          </p:cNvCxnSpPr>
          <p:nvPr/>
        </p:nvCxnSpPr>
        <p:spPr>
          <a:xfrm flipV="1">
            <a:off x="4815837" y="1966577"/>
            <a:ext cx="0" cy="52675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5" name="Graphic 124">
            <a:extLst>
              <a:ext uri="{FF2B5EF4-FFF2-40B4-BE49-F238E27FC236}">
                <a16:creationId xmlns:a16="http://schemas.microsoft.com/office/drawing/2014/main" id="{CBCF145A-EBC2-4686-840C-D6ADDE91072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30579" y="1075193"/>
            <a:ext cx="401825" cy="401825"/>
          </a:xfrm>
          <a:prstGeom prst="rect">
            <a:avLst/>
          </a:prstGeom>
        </p:spPr>
      </p:pic>
      <p:sp>
        <p:nvSpPr>
          <p:cNvPr id="126" name="TextBox 125">
            <a:extLst>
              <a:ext uri="{FF2B5EF4-FFF2-40B4-BE49-F238E27FC236}">
                <a16:creationId xmlns:a16="http://schemas.microsoft.com/office/drawing/2014/main" id="{A0318295-CC35-468A-B503-5CD55258F17F}"/>
              </a:ext>
            </a:extLst>
          </p:cNvPr>
          <p:cNvSpPr txBox="1"/>
          <p:nvPr/>
        </p:nvSpPr>
        <p:spPr>
          <a:xfrm>
            <a:off x="4336457" y="1590592"/>
            <a:ext cx="958759" cy="400110"/>
          </a:xfrm>
          <a:prstGeom prst="rect">
            <a:avLst/>
          </a:prstGeom>
          <a:noFill/>
        </p:spPr>
        <p:txBody>
          <a:bodyPr wrap="square" rtlCol="0">
            <a:spAutoFit/>
          </a:bodyPr>
          <a:lstStyle/>
          <a:p>
            <a:pPr algn="ctr"/>
            <a:r>
              <a:rPr lang="en-US" sz="1000" dirty="0">
                <a:solidFill>
                  <a:schemeClr val="bg1"/>
                </a:solidFill>
              </a:rPr>
              <a:t>Document Vault</a:t>
            </a:r>
          </a:p>
        </p:txBody>
      </p:sp>
    </p:spTree>
    <p:extLst>
      <p:ext uri="{BB962C8B-B14F-4D97-AF65-F5344CB8AC3E}">
        <p14:creationId xmlns:p14="http://schemas.microsoft.com/office/powerpoint/2010/main" val="141899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54F766-87AB-C446-AFF6-E8E2E50450C5}"/>
              </a:ext>
            </a:extLst>
          </p:cNvPr>
          <p:cNvSpPr>
            <a:spLocks noGrp="1"/>
          </p:cNvSpPr>
          <p:nvPr>
            <p:ph type="sldNum" sz="quarter" idx="10"/>
          </p:nvPr>
        </p:nvSpPr>
        <p:spPr/>
        <p:txBody>
          <a:bodyPr/>
          <a:lstStyle/>
          <a:p>
            <a:r>
              <a:rPr lang="en-US" dirty="0"/>
              <a:t>DS</a:t>
            </a:r>
          </a:p>
        </p:txBody>
      </p:sp>
      <p:sp>
        <p:nvSpPr>
          <p:cNvPr id="2" name="Title 1">
            <a:extLst>
              <a:ext uri="{FF2B5EF4-FFF2-40B4-BE49-F238E27FC236}">
                <a16:creationId xmlns:a16="http://schemas.microsoft.com/office/drawing/2014/main" id="{A429D488-79C0-2B45-ADFC-1E9D89072941}"/>
              </a:ext>
            </a:extLst>
          </p:cNvPr>
          <p:cNvSpPr>
            <a:spLocks noGrp="1"/>
          </p:cNvSpPr>
          <p:nvPr>
            <p:ph type="title"/>
          </p:nvPr>
        </p:nvSpPr>
        <p:spPr>
          <a:xfrm>
            <a:off x="67476" y="294722"/>
            <a:ext cx="4122571" cy="559397"/>
          </a:xfrm>
        </p:spPr>
        <p:txBody>
          <a:bodyPr/>
          <a:lstStyle/>
          <a:p>
            <a:r>
              <a:rPr lang="en-US" sz="2000" dirty="0"/>
              <a:t>TQC Pattern Approach</a:t>
            </a:r>
          </a:p>
        </p:txBody>
      </p:sp>
      <p:sp>
        <p:nvSpPr>
          <p:cNvPr id="35" name="Rectangle 34">
            <a:extLst>
              <a:ext uri="{FF2B5EF4-FFF2-40B4-BE49-F238E27FC236}">
                <a16:creationId xmlns:a16="http://schemas.microsoft.com/office/drawing/2014/main" id="{CE7F7081-419C-2E4F-A999-2923C4338FC0}"/>
              </a:ext>
            </a:extLst>
          </p:cNvPr>
          <p:cNvSpPr/>
          <p:nvPr/>
        </p:nvSpPr>
        <p:spPr>
          <a:xfrm>
            <a:off x="4190048" y="466992"/>
            <a:ext cx="7773352" cy="5752103"/>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pic>
        <p:nvPicPr>
          <p:cNvPr id="52" name="Graphic 51">
            <a:extLst>
              <a:ext uri="{FF2B5EF4-FFF2-40B4-BE49-F238E27FC236}">
                <a16:creationId xmlns:a16="http://schemas.microsoft.com/office/drawing/2014/main" id="{D8005CFC-BDEC-554F-B44D-A260F4297E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1295" y="480218"/>
            <a:ext cx="330200" cy="330200"/>
          </a:xfrm>
          <a:prstGeom prst="rect">
            <a:avLst/>
          </a:prstGeom>
        </p:spPr>
      </p:pic>
      <p:cxnSp>
        <p:nvCxnSpPr>
          <p:cNvPr id="44" name="Straight Arrow Connector 43">
            <a:extLst>
              <a:ext uri="{FF2B5EF4-FFF2-40B4-BE49-F238E27FC236}">
                <a16:creationId xmlns:a16="http://schemas.microsoft.com/office/drawing/2014/main" id="{C67C7DD0-FC5E-4A05-B7FA-B0838AF861BF}"/>
              </a:ext>
            </a:extLst>
          </p:cNvPr>
          <p:cNvCxnSpPr/>
          <p:nvPr/>
        </p:nvCxnSpPr>
        <p:spPr>
          <a:xfrm>
            <a:off x="7337523" y="5386634"/>
            <a:ext cx="1645920"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E5F8F71-6D2A-4EE4-92D4-829FFDD0D48E}"/>
              </a:ext>
            </a:extLst>
          </p:cNvPr>
          <p:cNvCxnSpPr>
            <a:cxnSpLocks/>
          </p:cNvCxnSpPr>
          <p:nvPr/>
        </p:nvCxnSpPr>
        <p:spPr>
          <a:xfrm flipV="1">
            <a:off x="7142372" y="1772888"/>
            <a:ext cx="12973" cy="2522106"/>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095C9D-1DE9-4546-B503-055C68935498}"/>
              </a:ext>
            </a:extLst>
          </p:cNvPr>
          <p:cNvCxnSpPr>
            <a:cxnSpLocks/>
          </p:cNvCxnSpPr>
          <p:nvPr/>
        </p:nvCxnSpPr>
        <p:spPr>
          <a:xfrm>
            <a:off x="3669910" y="2901587"/>
            <a:ext cx="860031" cy="435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F710F-9F0F-4741-BADD-3A4F7AE09ACB}"/>
              </a:ext>
            </a:extLst>
          </p:cNvPr>
          <p:cNvCxnSpPr>
            <a:cxnSpLocks/>
          </p:cNvCxnSpPr>
          <p:nvPr/>
        </p:nvCxnSpPr>
        <p:spPr>
          <a:xfrm flipH="1">
            <a:off x="8185955" y="1780868"/>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34B23CE-344B-43CC-AC82-A7C7A36D86F5}"/>
              </a:ext>
            </a:extLst>
          </p:cNvPr>
          <p:cNvGrpSpPr/>
          <p:nvPr/>
        </p:nvGrpSpPr>
        <p:grpSpPr>
          <a:xfrm rot="5400000">
            <a:off x="4480656" y="3398688"/>
            <a:ext cx="682738" cy="801521"/>
            <a:chOff x="2674471" y="1567527"/>
            <a:chExt cx="1488360" cy="331243"/>
          </a:xfrm>
        </p:grpSpPr>
        <p:sp>
          <p:nvSpPr>
            <p:cNvPr id="66" name="Freeform 33">
              <a:extLst>
                <a:ext uri="{FF2B5EF4-FFF2-40B4-BE49-F238E27FC236}">
                  <a16:creationId xmlns:a16="http://schemas.microsoft.com/office/drawing/2014/main" id="{5B449E3C-F7A3-41D2-A38D-F447189225FE}"/>
                </a:ext>
              </a:extLst>
            </p:cNvPr>
            <p:cNvSpPr/>
            <p:nvPr/>
          </p:nvSpPr>
          <p:spPr>
            <a:xfrm rot="10800000">
              <a:off x="3247468"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A3EAB70D-71DD-4609-8D49-E49A3A13C870}"/>
                </a:ext>
              </a:extLst>
            </p:cNvPr>
            <p:cNvCxnSpPr>
              <a:cxnSpLocks/>
            </p:cNvCxnSpPr>
            <p:nvPr/>
          </p:nvCxnSpPr>
          <p:spPr>
            <a:xfrm>
              <a:off x="2674471" y="1711572"/>
              <a:ext cx="573077"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74" name="Graphic 73">
            <a:extLst>
              <a:ext uri="{FF2B5EF4-FFF2-40B4-BE49-F238E27FC236}">
                <a16:creationId xmlns:a16="http://schemas.microsoft.com/office/drawing/2014/main" id="{5592598E-5069-417B-AFCC-F492E6D5B3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3740" y="2677707"/>
            <a:ext cx="469900" cy="469900"/>
          </a:xfrm>
          <a:prstGeom prst="rect">
            <a:avLst/>
          </a:prstGeom>
        </p:spPr>
      </p:pic>
      <p:pic>
        <p:nvPicPr>
          <p:cNvPr id="93" name="Graphic 92">
            <a:extLst>
              <a:ext uri="{FF2B5EF4-FFF2-40B4-BE49-F238E27FC236}">
                <a16:creationId xmlns:a16="http://schemas.microsoft.com/office/drawing/2014/main" id="{4EF8A66C-2B75-4B3A-A3F9-03418FECFB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626" y="3226545"/>
            <a:ext cx="349847" cy="349847"/>
          </a:xfrm>
          <a:prstGeom prst="rect">
            <a:avLst/>
          </a:prstGeom>
        </p:spPr>
      </p:pic>
      <p:pic>
        <p:nvPicPr>
          <p:cNvPr id="94" name="Graphic 93">
            <a:extLst>
              <a:ext uri="{FF2B5EF4-FFF2-40B4-BE49-F238E27FC236}">
                <a16:creationId xmlns:a16="http://schemas.microsoft.com/office/drawing/2014/main" id="{DE1A5CAD-6B76-4634-A462-3175068B4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967" y="2463059"/>
            <a:ext cx="307777" cy="307777"/>
          </a:xfrm>
          <a:prstGeom prst="rect">
            <a:avLst/>
          </a:prstGeom>
        </p:spPr>
      </p:pic>
      <p:sp>
        <p:nvSpPr>
          <p:cNvPr id="95" name="TextBox 94">
            <a:extLst>
              <a:ext uri="{FF2B5EF4-FFF2-40B4-BE49-F238E27FC236}">
                <a16:creationId xmlns:a16="http://schemas.microsoft.com/office/drawing/2014/main" id="{5691707A-D18E-4163-9C10-0C3F56D7D931}"/>
              </a:ext>
            </a:extLst>
          </p:cNvPr>
          <p:cNvSpPr txBox="1"/>
          <p:nvPr/>
        </p:nvSpPr>
        <p:spPr>
          <a:xfrm>
            <a:off x="167895" y="3634969"/>
            <a:ext cx="1320453" cy="307777"/>
          </a:xfrm>
          <a:prstGeom prst="rect">
            <a:avLst/>
          </a:prstGeom>
          <a:noFill/>
        </p:spPr>
        <p:txBody>
          <a:bodyPr wrap="square" rtlCol="0">
            <a:spAutoFit/>
          </a:bodyPr>
          <a:lstStyle/>
          <a:p>
            <a:pPr algn="ctr"/>
            <a:r>
              <a:rPr lang="en-US" sz="1400" dirty="0">
                <a:solidFill>
                  <a:schemeClr val="bg1"/>
                </a:solidFill>
              </a:rPr>
              <a:t>Mobile client</a:t>
            </a:r>
          </a:p>
        </p:txBody>
      </p:sp>
      <p:sp>
        <p:nvSpPr>
          <p:cNvPr id="96" name="TextBox 95">
            <a:extLst>
              <a:ext uri="{FF2B5EF4-FFF2-40B4-BE49-F238E27FC236}">
                <a16:creationId xmlns:a16="http://schemas.microsoft.com/office/drawing/2014/main" id="{40340E6F-0BCC-46E6-A849-B6D819F3E64F}"/>
              </a:ext>
            </a:extLst>
          </p:cNvPr>
          <p:cNvSpPr txBox="1"/>
          <p:nvPr/>
        </p:nvSpPr>
        <p:spPr>
          <a:xfrm>
            <a:off x="210115" y="2872906"/>
            <a:ext cx="1236014" cy="307777"/>
          </a:xfrm>
          <a:prstGeom prst="rect">
            <a:avLst/>
          </a:prstGeom>
          <a:noFill/>
        </p:spPr>
        <p:txBody>
          <a:bodyPr wrap="square" rtlCol="0">
            <a:spAutoFit/>
          </a:bodyPr>
          <a:lstStyle/>
          <a:p>
            <a:pPr algn="ctr"/>
            <a:r>
              <a:rPr lang="en-US" sz="1400" dirty="0">
                <a:solidFill>
                  <a:schemeClr val="bg1"/>
                </a:solidFill>
              </a:rPr>
              <a:t>Lender User</a:t>
            </a:r>
          </a:p>
        </p:txBody>
      </p:sp>
      <p:pic>
        <p:nvPicPr>
          <p:cNvPr id="97" name="Graphic 96">
            <a:extLst>
              <a:ext uri="{FF2B5EF4-FFF2-40B4-BE49-F238E27FC236}">
                <a16:creationId xmlns:a16="http://schemas.microsoft.com/office/drawing/2014/main" id="{E2CAAE2D-671A-4360-BFA3-5F7A3E2029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2535" y="1518076"/>
            <a:ext cx="509624" cy="509624"/>
          </a:xfrm>
          <a:prstGeom prst="rect">
            <a:avLst/>
          </a:prstGeom>
        </p:spPr>
      </p:pic>
      <p:pic>
        <p:nvPicPr>
          <p:cNvPr id="98" name="Graphic 97">
            <a:extLst>
              <a:ext uri="{FF2B5EF4-FFF2-40B4-BE49-F238E27FC236}">
                <a16:creationId xmlns:a16="http://schemas.microsoft.com/office/drawing/2014/main" id="{4902219C-1963-449E-951A-43D4B59106D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630579" y="4991715"/>
            <a:ext cx="469901" cy="469901"/>
          </a:xfrm>
          <a:prstGeom prst="rect">
            <a:avLst/>
          </a:prstGeom>
        </p:spPr>
      </p:pic>
      <p:pic>
        <p:nvPicPr>
          <p:cNvPr id="99" name="Graphic 98">
            <a:extLst>
              <a:ext uri="{FF2B5EF4-FFF2-40B4-BE49-F238E27FC236}">
                <a16:creationId xmlns:a16="http://schemas.microsoft.com/office/drawing/2014/main" id="{08CD543D-9BEC-4475-9D93-37BBB2E87B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81632" y="4219474"/>
            <a:ext cx="310470" cy="310470"/>
          </a:xfrm>
          <a:prstGeom prst="rect">
            <a:avLst/>
          </a:prstGeom>
        </p:spPr>
      </p:pic>
      <p:sp>
        <p:nvSpPr>
          <p:cNvPr id="100" name="Rectangle 99">
            <a:extLst>
              <a:ext uri="{FF2B5EF4-FFF2-40B4-BE49-F238E27FC236}">
                <a16:creationId xmlns:a16="http://schemas.microsoft.com/office/drawing/2014/main" id="{20668B35-9B88-4836-AB12-CB6BCD071B68}"/>
              </a:ext>
            </a:extLst>
          </p:cNvPr>
          <p:cNvSpPr/>
          <p:nvPr/>
        </p:nvSpPr>
        <p:spPr>
          <a:xfrm>
            <a:off x="2768413" y="3435905"/>
            <a:ext cx="1207264" cy="640770"/>
          </a:xfrm>
          <a:prstGeom prst="rect">
            <a:avLst/>
          </a:prstGeom>
          <a:solidFill>
            <a:schemeClr val="bg1">
              <a:lumMod val="50000"/>
              <a:alpha val="52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48000"/>
                  </a:srgbClr>
                </a:solidFill>
                <a:latin typeface="Courier New" panose="02070309020205020404" pitchFamily="49" charset="0"/>
                <a:cs typeface="Courier New" panose="02070309020205020404" pitchFamily="49" charset="0"/>
              </a:rPr>
              <a:t>Large Legacy &lt;XML&gt; based Request</a:t>
            </a:r>
          </a:p>
        </p:txBody>
      </p:sp>
      <p:pic>
        <p:nvPicPr>
          <p:cNvPr id="33" name="Graphic 32">
            <a:extLst>
              <a:ext uri="{FF2B5EF4-FFF2-40B4-BE49-F238E27FC236}">
                <a16:creationId xmlns:a16="http://schemas.microsoft.com/office/drawing/2014/main" id="{041C1DF0-0BE9-41A6-838C-7AC10E4936C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092525" y="2612247"/>
            <a:ext cx="509624" cy="509624"/>
          </a:xfrm>
          <a:prstGeom prst="rect">
            <a:avLst/>
          </a:prstGeom>
        </p:spPr>
      </p:pic>
      <p:sp>
        <p:nvSpPr>
          <p:cNvPr id="34" name="TextBox 33">
            <a:extLst>
              <a:ext uri="{FF2B5EF4-FFF2-40B4-BE49-F238E27FC236}">
                <a16:creationId xmlns:a16="http://schemas.microsoft.com/office/drawing/2014/main" id="{D1079F21-7E6F-4180-A0D8-BD900E2C0928}"/>
              </a:ext>
            </a:extLst>
          </p:cNvPr>
          <p:cNvSpPr txBox="1"/>
          <p:nvPr/>
        </p:nvSpPr>
        <p:spPr>
          <a:xfrm>
            <a:off x="2859841" y="3121871"/>
            <a:ext cx="943632" cy="246221"/>
          </a:xfrm>
          <a:prstGeom prst="rect">
            <a:avLst/>
          </a:prstGeom>
          <a:noFill/>
        </p:spPr>
        <p:txBody>
          <a:bodyPr wrap="square" rtlCol="0">
            <a:spAutoFit/>
          </a:bodyPr>
          <a:lstStyle/>
          <a:p>
            <a:pPr algn="ctr"/>
            <a:r>
              <a:rPr lang="en-US" sz="1000" dirty="0" err="1">
                <a:solidFill>
                  <a:schemeClr val="bg1"/>
                </a:solidFill>
              </a:rPr>
              <a:t>ApiGee</a:t>
            </a:r>
            <a:r>
              <a:rPr lang="en-US" sz="1000" dirty="0">
                <a:solidFill>
                  <a:schemeClr val="bg1"/>
                </a:solidFill>
              </a:rPr>
              <a:t> </a:t>
            </a:r>
          </a:p>
        </p:txBody>
      </p:sp>
      <p:pic>
        <p:nvPicPr>
          <p:cNvPr id="36" name="Graphic 35">
            <a:extLst>
              <a:ext uri="{FF2B5EF4-FFF2-40B4-BE49-F238E27FC236}">
                <a16:creationId xmlns:a16="http://schemas.microsoft.com/office/drawing/2014/main" id="{CF155211-290E-4C35-A5C3-47A2A5286B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643620" y="2709162"/>
            <a:ext cx="401825" cy="401825"/>
          </a:xfrm>
          <a:prstGeom prst="rect">
            <a:avLst/>
          </a:prstGeom>
        </p:spPr>
      </p:pic>
      <p:sp>
        <p:nvSpPr>
          <p:cNvPr id="37" name="TextBox 36">
            <a:extLst>
              <a:ext uri="{FF2B5EF4-FFF2-40B4-BE49-F238E27FC236}">
                <a16:creationId xmlns:a16="http://schemas.microsoft.com/office/drawing/2014/main" id="{DA78C4B1-F76C-4589-903A-C20FDF8146CA}"/>
              </a:ext>
            </a:extLst>
          </p:cNvPr>
          <p:cNvSpPr txBox="1"/>
          <p:nvPr/>
        </p:nvSpPr>
        <p:spPr>
          <a:xfrm>
            <a:off x="4216517" y="3127090"/>
            <a:ext cx="1387020" cy="246221"/>
          </a:xfrm>
          <a:prstGeom prst="rect">
            <a:avLst/>
          </a:prstGeom>
          <a:noFill/>
        </p:spPr>
        <p:txBody>
          <a:bodyPr wrap="square" rtlCol="0">
            <a:spAutoFit/>
          </a:bodyPr>
          <a:lstStyle/>
          <a:p>
            <a:pPr algn="ctr"/>
            <a:r>
              <a:rPr lang="en-US" sz="1000" dirty="0">
                <a:solidFill>
                  <a:schemeClr val="bg1"/>
                </a:solidFill>
              </a:rPr>
              <a:t>S3 Request Bucket</a:t>
            </a:r>
          </a:p>
        </p:txBody>
      </p:sp>
      <p:sp>
        <p:nvSpPr>
          <p:cNvPr id="39" name="TextBox 38">
            <a:extLst>
              <a:ext uri="{FF2B5EF4-FFF2-40B4-BE49-F238E27FC236}">
                <a16:creationId xmlns:a16="http://schemas.microsoft.com/office/drawing/2014/main" id="{88CCAF7D-888B-40DF-94B8-9933D74693A9}"/>
              </a:ext>
            </a:extLst>
          </p:cNvPr>
          <p:cNvSpPr txBox="1"/>
          <p:nvPr/>
        </p:nvSpPr>
        <p:spPr>
          <a:xfrm>
            <a:off x="4257992" y="5484042"/>
            <a:ext cx="1258082" cy="246221"/>
          </a:xfrm>
          <a:prstGeom prst="rect">
            <a:avLst/>
          </a:prstGeom>
          <a:noFill/>
        </p:spPr>
        <p:txBody>
          <a:bodyPr wrap="square" rtlCol="0">
            <a:spAutoFit/>
          </a:bodyPr>
          <a:lstStyle/>
          <a:p>
            <a:pPr algn="ctr"/>
            <a:r>
              <a:rPr lang="en-US" sz="1000" dirty="0">
                <a:solidFill>
                  <a:schemeClr val="bg1"/>
                </a:solidFill>
              </a:rPr>
              <a:t>Product Store</a:t>
            </a:r>
          </a:p>
        </p:txBody>
      </p:sp>
      <p:sp>
        <p:nvSpPr>
          <p:cNvPr id="40" name="TextBox 39">
            <a:extLst>
              <a:ext uri="{FF2B5EF4-FFF2-40B4-BE49-F238E27FC236}">
                <a16:creationId xmlns:a16="http://schemas.microsoft.com/office/drawing/2014/main" id="{17CD69FC-C17A-417F-B3C7-EC5BACCE80AD}"/>
              </a:ext>
            </a:extLst>
          </p:cNvPr>
          <p:cNvSpPr txBox="1"/>
          <p:nvPr/>
        </p:nvSpPr>
        <p:spPr>
          <a:xfrm>
            <a:off x="4072430" y="4529565"/>
            <a:ext cx="1089806" cy="246221"/>
          </a:xfrm>
          <a:prstGeom prst="rect">
            <a:avLst/>
          </a:prstGeom>
          <a:noFill/>
        </p:spPr>
        <p:txBody>
          <a:bodyPr wrap="square" rtlCol="0">
            <a:spAutoFit/>
          </a:bodyPr>
          <a:lstStyle/>
          <a:p>
            <a:pPr algn="ctr"/>
            <a:r>
              <a:rPr lang="en-US" sz="1000" dirty="0">
                <a:solidFill>
                  <a:schemeClr val="bg1"/>
                </a:solidFill>
              </a:rPr>
              <a:t>Order Details</a:t>
            </a:r>
          </a:p>
        </p:txBody>
      </p:sp>
      <p:pic>
        <p:nvPicPr>
          <p:cNvPr id="41" name="Graphic 40">
            <a:extLst>
              <a:ext uri="{FF2B5EF4-FFF2-40B4-BE49-F238E27FC236}">
                <a16:creationId xmlns:a16="http://schemas.microsoft.com/office/drawing/2014/main" id="{CB44F1FF-1FB8-4F6A-BF9C-80A00DB077B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161494" y="4217373"/>
            <a:ext cx="310470" cy="310470"/>
          </a:xfrm>
          <a:prstGeom prst="rect">
            <a:avLst/>
          </a:prstGeom>
        </p:spPr>
      </p:pic>
      <p:sp>
        <p:nvSpPr>
          <p:cNvPr id="42" name="TextBox 41">
            <a:extLst>
              <a:ext uri="{FF2B5EF4-FFF2-40B4-BE49-F238E27FC236}">
                <a16:creationId xmlns:a16="http://schemas.microsoft.com/office/drawing/2014/main" id="{07996D98-8F51-4FF0-9A96-7B55ED7C52C0}"/>
              </a:ext>
            </a:extLst>
          </p:cNvPr>
          <p:cNvSpPr txBox="1"/>
          <p:nvPr/>
        </p:nvSpPr>
        <p:spPr>
          <a:xfrm>
            <a:off x="5018196" y="4527464"/>
            <a:ext cx="1258082" cy="246221"/>
          </a:xfrm>
          <a:prstGeom prst="rect">
            <a:avLst/>
          </a:prstGeom>
          <a:noFill/>
        </p:spPr>
        <p:txBody>
          <a:bodyPr wrap="square" rtlCol="0">
            <a:spAutoFit/>
          </a:bodyPr>
          <a:lstStyle/>
          <a:p>
            <a:pPr algn="ctr"/>
            <a:r>
              <a:rPr lang="en-US" sz="1000" dirty="0">
                <a:solidFill>
                  <a:schemeClr val="bg1"/>
                </a:solidFill>
              </a:rPr>
              <a:t>Document Details</a:t>
            </a:r>
          </a:p>
        </p:txBody>
      </p:sp>
      <p:cxnSp>
        <p:nvCxnSpPr>
          <p:cNvPr id="45" name="Straight Arrow Connector 44">
            <a:extLst>
              <a:ext uri="{FF2B5EF4-FFF2-40B4-BE49-F238E27FC236}">
                <a16:creationId xmlns:a16="http://schemas.microsoft.com/office/drawing/2014/main" id="{0119DAA2-1B22-4A41-84F7-149E6C6E0B45}"/>
              </a:ext>
            </a:extLst>
          </p:cNvPr>
          <p:cNvCxnSpPr>
            <a:cxnSpLocks/>
          </p:cNvCxnSpPr>
          <p:nvPr/>
        </p:nvCxnSpPr>
        <p:spPr>
          <a:xfrm>
            <a:off x="5090989" y="2892275"/>
            <a:ext cx="860031" cy="435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CD65CC0-383D-44E1-88E3-D07C330EFD63}"/>
              </a:ext>
            </a:extLst>
          </p:cNvPr>
          <p:cNvSpPr txBox="1"/>
          <p:nvPr/>
        </p:nvSpPr>
        <p:spPr>
          <a:xfrm>
            <a:off x="5582768" y="3155873"/>
            <a:ext cx="1387020" cy="246221"/>
          </a:xfrm>
          <a:prstGeom prst="rect">
            <a:avLst/>
          </a:prstGeom>
          <a:noFill/>
        </p:spPr>
        <p:txBody>
          <a:bodyPr wrap="square" rtlCol="0">
            <a:spAutoFit/>
          </a:bodyPr>
          <a:lstStyle/>
          <a:p>
            <a:pPr algn="ctr"/>
            <a:r>
              <a:rPr lang="en-US" sz="1000" dirty="0">
                <a:solidFill>
                  <a:schemeClr val="bg1"/>
                </a:solidFill>
              </a:rPr>
              <a:t>Service Order Topic</a:t>
            </a:r>
          </a:p>
        </p:txBody>
      </p:sp>
      <p:pic>
        <p:nvPicPr>
          <p:cNvPr id="50" name="Graphic 49">
            <a:extLst>
              <a:ext uri="{FF2B5EF4-FFF2-40B4-BE49-F238E27FC236}">
                <a16:creationId xmlns:a16="http://schemas.microsoft.com/office/drawing/2014/main" id="{56D67898-A330-4160-BFAA-504B756583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2535" y="2372834"/>
            <a:ext cx="509624" cy="509624"/>
          </a:xfrm>
          <a:prstGeom prst="rect">
            <a:avLst/>
          </a:prstGeom>
        </p:spPr>
      </p:pic>
      <p:pic>
        <p:nvPicPr>
          <p:cNvPr id="54" name="Graphic 53">
            <a:extLst>
              <a:ext uri="{FF2B5EF4-FFF2-40B4-BE49-F238E27FC236}">
                <a16:creationId xmlns:a16="http://schemas.microsoft.com/office/drawing/2014/main" id="{BEED44C2-E0F4-4993-BF58-FFDFCBB810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2535" y="3226545"/>
            <a:ext cx="509624" cy="509624"/>
          </a:xfrm>
          <a:prstGeom prst="rect">
            <a:avLst/>
          </a:prstGeom>
        </p:spPr>
      </p:pic>
      <p:pic>
        <p:nvPicPr>
          <p:cNvPr id="61" name="Graphic 60">
            <a:extLst>
              <a:ext uri="{FF2B5EF4-FFF2-40B4-BE49-F238E27FC236}">
                <a16:creationId xmlns:a16="http://schemas.microsoft.com/office/drawing/2014/main" id="{565C46BA-195F-4B11-ACC8-9857B48963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45443" y="4020320"/>
            <a:ext cx="509624" cy="509624"/>
          </a:xfrm>
          <a:prstGeom prst="rect">
            <a:avLst/>
          </a:prstGeom>
        </p:spPr>
      </p:pic>
      <p:grpSp>
        <p:nvGrpSpPr>
          <p:cNvPr id="68" name="Group 67">
            <a:extLst>
              <a:ext uri="{FF2B5EF4-FFF2-40B4-BE49-F238E27FC236}">
                <a16:creationId xmlns:a16="http://schemas.microsoft.com/office/drawing/2014/main" id="{B4799E55-5393-4518-8F23-C34A15956F4F}"/>
              </a:ext>
            </a:extLst>
          </p:cNvPr>
          <p:cNvGrpSpPr/>
          <p:nvPr/>
        </p:nvGrpSpPr>
        <p:grpSpPr>
          <a:xfrm>
            <a:off x="1555107" y="2736214"/>
            <a:ext cx="1483636" cy="331243"/>
            <a:chOff x="2684662" y="1051134"/>
            <a:chExt cx="1483636" cy="331243"/>
          </a:xfrm>
        </p:grpSpPr>
        <p:sp>
          <p:nvSpPr>
            <p:cNvPr id="69" name="Freeform 32">
              <a:extLst>
                <a:ext uri="{FF2B5EF4-FFF2-40B4-BE49-F238E27FC236}">
                  <a16:creationId xmlns:a16="http://schemas.microsoft.com/office/drawing/2014/main" id="{840C1627-B9FE-49D4-9707-B7DB8705D51E}"/>
                </a:ext>
              </a:extLst>
            </p:cNvPr>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569C3B66-388F-45DB-BDFD-1B3AC74FB9F1}"/>
                </a:ext>
              </a:extLst>
            </p:cNvPr>
            <p:cNvCxnSpPr>
              <a:cxnSpLocks/>
            </p:cNvCxnSpPr>
            <p:nvPr/>
          </p:nvCxnSpPr>
          <p:spPr>
            <a:xfrm>
              <a:off x="3595221" y="1216272"/>
              <a:ext cx="57307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a:extLst>
              <a:ext uri="{FF2B5EF4-FFF2-40B4-BE49-F238E27FC236}">
                <a16:creationId xmlns:a16="http://schemas.microsoft.com/office/drawing/2014/main" id="{C56EF542-694D-450B-818A-6E764C31C761}"/>
              </a:ext>
            </a:extLst>
          </p:cNvPr>
          <p:cNvCxnSpPr>
            <a:cxnSpLocks/>
          </p:cNvCxnSpPr>
          <p:nvPr/>
        </p:nvCxnSpPr>
        <p:spPr>
          <a:xfrm>
            <a:off x="7175446" y="1778150"/>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759338A-9DEF-419E-B163-D987D8FF9D26}"/>
              </a:ext>
            </a:extLst>
          </p:cNvPr>
          <p:cNvCxnSpPr>
            <a:cxnSpLocks/>
          </p:cNvCxnSpPr>
          <p:nvPr/>
        </p:nvCxnSpPr>
        <p:spPr>
          <a:xfrm>
            <a:off x="7175446" y="2572876"/>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483B207-7E85-4FFA-8BCE-8D0BC2E4456B}"/>
              </a:ext>
            </a:extLst>
          </p:cNvPr>
          <p:cNvCxnSpPr>
            <a:cxnSpLocks/>
          </p:cNvCxnSpPr>
          <p:nvPr/>
        </p:nvCxnSpPr>
        <p:spPr>
          <a:xfrm>
            <a:off x="7175446" y="3444499"/>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96C1E2D-2EFD-4B94-B5DC-7554B3FC9FE0}"/>
              </a:ext>
            </a:extLst>
          </p:cNvPr>
          <p:cNvCxnSpPr>
            <a:cxnSpLocks/>
          </p:cNvCxnSpPr>
          <p:nvPr/>
        </p:nvCxnSpPr>
        <p:spPr>
          <a:xfrm>
            <a:off x="7175446" y="4275132"/>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343E9CD-F9C9-4AD5-8401-6735C5728E8E}"/>
              </a:ext>
            </a:extLst>
          </p:cNvPr>
          <p:cNvCxnSpPr>
            <a:cxnSpLocks/>
          </p:cNvCxnSpPr>
          <p:nvPr/>
        </p:nvCxnSpPr>
        <p:spPr>
          <a:xfrm flipH="1" flipV="1">
            <a:off x="6656224" y="2942393"/>
            <a:ext cx="485019" cy="1"/>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BAFD53C-7B37-4CC4-8DE4-D36E20D6378D}"/>
              </a:ext>
            </a:extLst>
          </p:cNvPr>
          <p:cNvSpPr txBox="1"/>
          <p:nvPr/>
        </p:nvSpPr>
        <p:spPr>
          <a:xfrm>
            <a:off x="8383837" y="1993263"/>
            <a:ext cx="1387020" cy="246221"/>
          </a:xfrm>
          <a:prstGeom prst="rect">
            <a:avLst/>
          </a:prstGeom>
          <a:noFill/>
        </p:spPr>
        <p:txBody>
          <a:bodyPr wrap="square" rtlCol="0">
            <a:spAutoFit/>
          </a:bodyPr>
          <a:lstStyle/>
          <a:p>
            <a:pPr algn="ctr"/>
            <a:r>
              <a:rPr lang="en-US" sz="1000" dirty="0">
                <a:solidFill>
                  <a:schemeClr val="bg1"/>
                </a:solidFill>
              </a:rPr>
              <a:t>Title Workflow</a:t>
            </a:r>
          </a:p>
        </p:txBody>
      </p:sp>
      <p:sp>
        <p:nvSpPr>
          <p:cNvPr id="89" name="TextBox 88">
            <a:extLst>
              <a:ext uri="{FF2B5EF4-FFF2-40B4-BE49-F238E27FC236}">
                <a16:creationId xmlns:a16="http://schemas.microsoft.com/office/drawing/2014/main" id="{3EC63479-5875-44F0-B3AD-CED54A554E95}"/>
              </a:ext>
            </a:extLst>
          </p:cNvPr>
          <p:cNvSpPr txBox="1"/>
          <p:nvPr/>
        </p:nvSpPr>
        <p:spPr>
          <a:xfrm>
            <a:off x="8354891" y="2873445"/>
            <a:ext cx="1387020" cy="246221"/>
          </a:xfrm>
          <a:prstGeom prst="rect">
            <a:avLst/>
          </a:prstGeom>
          <a:noFill/>
        </p:spPr>
        <p:txBody>
          <a:bodyPr wrap="square" rtlCol="0">
            <a:spAutoFit/>
          </a:bodyPr>
          <a:lstStyle/>
          <a:p>
            <a:pPr algn="ctr"/>
            <a:r>
              <a:rPr lang="en-US" sz="1000" dirty="0">
                <a:solidFill>
                  <a:schemeClr val="bg1"/>
                </a:solidFill>
              </a:rPr>
              <a:t>AVM Workflow</a:t>
            </a:r>
          </a:p>
        </p:txBody>
      </p:sp>
      <p:sp>
        <p:nvSpPr>
          <p:cNvPr id="90" name="TextBox 89">
            <a:extLst>
              <a:ext uri="{FF2B5EF4-FFF2-40B4-BE49-F238E27FC236}">
                <a16:creationId xmlns:a16="http://schemas.microsoft.com/office/drawing/2014/main" id="{031E063B-A455-4336-8172-B3B33DB2A04C}"/>
              </a:ext>
            </a:extLst>
          </p:cNvPr>
          <p:cNvSpPr txBox="1"/>
          <p:nvPr/>
        </p:nvSpPr>
        <p:spPr>
          <a:xfrm>
            <a:off x="8339703" y="3750361"/>
            <a:ext cx="1387020" cy="246221"/>
          </a:xfrm>
          <a:prstGeom prst="rect">
            <a:avLst/>
          </a:prstGeom>
          <a:noFill/>
        </p:spPr>
        <p:txBody>
          <a:bodyPr wrap="square" rtlCol="0">
            <a:spAutoFit/>
          </a:bodyPr>
          <a:lstStyle/>
          <a:p>
            <a:pPr algn="ctr"/>
            <a:r>
              <a:rPr lang="en-US" sz="1000" dirty="0">
                <a:solidFill>
                  <a:schemeClr val="bg1"/>
                </a:solidFill>
              </a:rPr>
              <a:t>Appraisal Workflow</a:t>
            </a:r>
          </a:p>
        </p:txBody>
      </p:sp>
      <p:sp>
        <p:nvSpPr>
          <p:cNvPr id="101" name="TextBox 100">
            <a:extLst>
              <a:ext uri="{FF2B5EF4-FFF2-40B4-BE49-F238E27FC236}">
                <a16:creationId xmlns:a16="http://schemas.microsoft.com/office/drawing/2014/main" id="{7840D22F-F2C2-4DAD-88D0-698A6F9DFEBB}"/>
              </a:ext>
            </a:extLst>
          </p:cNvPr>
          <p:cNvSpPr txBox="1"/>
          <p:nvPr/>
        </p:nvSpPr>
        <p:spPr>
          <a:xfrm>
            <a:off x="8381047" y="4586546"/>
            <a:ext cx="1376827" cy="246221"/>
          </a:xfrm>
          <a:prstGeom prst="rect">
            <a:avLst/>
          </a:prstGeom>
          <a:noFill/>
        </p:spPr>
        <p:txBody>
          <a:bodyPr wrap="square" rtlCol="0">
            <a:spAutoFit/>
          </a:bodyPr>
          <a:lstStyle/>
          <a:p>
            <a:pPr algn="ctr"/>
            <a:r>
              <a:rPr lang="en-US" sz="1000" dirty="0">
                <a:solidFill>
                  <a:schemeClr val="bg1"/>
                </a:solidFill>
              </a:rPr>
              <a:t>AIVA Workflow</a:t>
            </a:r>
          </a:p>
        </p:txBody>
      </p:sp>
      <p:pic>
        <p:nvPicPr>
          <p:cNvPr id="102" name="Graphic 101">
            <a:extLst>
              <a:ext uri="{FF2B5EF4-FFF2-40B4-BE49-F238E27FC236}">
                <a16:creationId xmlns:a16="http://schemas.microsoft.com/office/drawing/2014/main" id="{DF5FA55D-D9B7-4BCA-8217-FDB065E618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41698" y="1520801"/>
            <a:ext cx="469901" cy="469901"/>
          </a:xfrm>
          <a:prstGeom prst="rect">
            <a:avLst/>
          </a:prstGeom>
        </p:spPr>
      </p:pic>
      <p:sp>
        <p:nvSpPr>
          <p:cNvPr id="103" name="TextBox 102">
            <a:extLst>
              <a:ext uri="{FF2B5EF4-FFF2-40B4-BE49-F238E27FC236}">
                <a16:creationId xmlns:a16="http://schemas.microsoft.com/office/drawing/2014/main" id="{7715CDAF-3F88-4204-A8D2-F98B650CDB29}"/>
              </a:ext>
            </a:extLst>
          </p:cNvPr>
          <p:cNvSpPr txBox="1"/>
          <p:nvPr/>
        </p:nvSpPr>
        <p:spPr>
          <a:xfrm>
            <a:off x="9901723" y="1990703"/>
            <a:ext cx="1120346" cy="246221"/>
          </a:xfrm>
          <a:prstGeom prst="rect">
            <a:avLst/>
          </a:prstGeom>
          <a:noFill/>
        </p:spPr>
        <p:txBody>
          <a:bodyPr wrap="square" rtlCol="0">
            <a:spAutoFit/>
          </a:bodyPr>
          <a:lstStyle/>
          <a:p>
            <a:pPr algn="ctr"/>
            <a:r>
              <a:rPr lang="en-US" sz="1000" dirty="0">
                <a:solidFill>
                  <a:schemeClr val="bg1"/>
                </a:solidFill>
              </a:rPr>
              <a:t>Title Store</a:t>
            </a:r>
          </a:p>
        </p:txBody>
      </p:sp>
      <p:pic>
        <p:nvPicPr>
          <p:cNvPr id="104" name="Graphic 103">
            <a:extLst>
              <a:ext uri="{FF2B5EF4-FFF2-40B4-BE49-F238E27FC236}">
                <a16:creationId xmlns:a16="http://schemas.microsoft.com/office/drawing/2014/main" id="{98E40935-C746-414D-A309-3249676B6A7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34304" y="2361693"/>
            <a:ext cx="469901" cy="469901"/>
          </a:xfrm>
          <a:prstGeom prst="rect">
            <a:avLst/>
          </a:prstGeom>
        </p:spPr>
      </p:pic>
      <p:sp>
        <p:nvSpPr>
          <p:cNvPr id="105" name="TextBox 104">
            <a:extLst>
              <a:ext uri="{FF2B5EF4-FFF2-40B4-BE49-F238E27FC236}">
                <a16:creationId xmlns:a16="http://schemas.microsoft.com/office/drawing/2014/main" id="{4595B87E-795D-48C9-B672-75A2E0CD171B}"/>
              </a:ext>
            </a:extLst>
          </p:cNvPr>
          <p:cNvSpPr txBox="1"/>
          <p:nvPr/>
        </p:nvSpPr>
        <p:spPr>
          <a:xfrm>
            <a:off x="9894329" y="2831595"/>
            <a:ext cx="1120346" cy="246221"/>
          </a:xfrm>
          <a:prstGeom prst="rect">
            <a:avLst/>
          </a:prstGeom>
          <a:noFill/>
        </p:spPr>
        <p:txBody>
          <a:bodyPr wrap="square" rtlCol="0">
            <a:spAutoFit/>
          </a:bodyPr>
          <a:lstStyle/>
          <a:p>
            <a:pPr algn="ctr"/>
            <a:r>
              <a:rPr lang="en-US" sz="1000" dirty="0">
                <a:solidFill>
                  <a:schemeClr val="bg1"/>
                </a:solidFill>
              </a:rPr>
              <a:t>AVM Store</a:t>
            </a:r>
          </a:p>
        </p:txBody>
      </p:sp>
      <p:pic>
        <p:nvPicPr>
          <p:cNvPr id="106" name="Graphic 105">
            <a:extLst>
              <a:ext uri="{FF2B5EF4-FFF2-40B4-BE49-F238E27FC236}">
                <a16:creationId xmlns:a16="http://schemas.microsoft.com/office/drawing/2014/main" id="{F35043FE-1820-413F-A611-FCC0F84E17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47448" y="3238610"/>
            <a:ext cx="469901" cy="469901"/>
          </a:xfrm>
          <a:prstGeom prst="rect">
            <a:avLst/>
          </a:prstGeom>
        </p:spPr>
      </p:pic>
      <p:sp>
        <p:nvSpPr>
          <p:cNvPr id="107" name="TextBox 106">
            <a:extLst>
              <a:ext uri="{FF2B5EF4-FFF2-40B4-BE49-F238E27FC236}">
                <a16:creationId xmlns:a16="http://schemas.microsoft.com/office/drawing/2014/main" id="{B0414D48-F0BD-4D6C-B21C-42302DFBB126}"/>
              </a:ext>
            </a:extLst>
          </p:cNvPr>
          <p:cNvSpPr txBox="1"/>
          <p:nvPr/>
        </p:nvSpPr>
        <p:spPr>
          <a:xfrm>
            <a:off x="9907473" y="3708512"/>
            <a:ext cx="1120346" cy="246221"/>
          </a:xfrm>
          <a:prstGeom prst="rect">
            <a:avLst/>
          </a:prstGeom>
          <a:noFill/>
        </p:spPr>
        <p:txBody>
          <a:bodyPr wrap="square" rtlCol="0">
            <a:spAutoFit/>
          </a:bodyPr>
          <a:lstStyle/>
          <a:p>
            <a:pPr algn="ctr"/>
            <a:r>
              <a:rPr lang="en-US" sz="1000" dirty="0">
                <a:solidFill>
                  <a:schemeClr val="bg1"/>
                </a:solidFill>
              </a:rPr>
              <a:t>Appraisal Store</a:t>
            </a:r>
          </a:p>
        </p:txBody>
      </p:sp>
      <p:pic>
        <p:nvPicPr>
          <p:cNvPr id="108" name="Graphic 107">
            <a:extLst>
              <a:ext uri="{FF2B5EF4-FFF2-40B4-BE49-F238E27FC236}">
                <a16:creationId xmlns:a16="http://schemas.microsoft.com/office/drawing/2014/main" id="{6FD03B72-0D29-4C00-923E-73308869BD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40054" y="4079502"/>
            <a:ext cx="469901" cy="469901"/>
          </a:xfrm>
          <a:prstGeom prst="rect">
            <a:avLst/>
          </a:prstGeom>
        </p:spPr>
      </p:pic>
      <p:sp>
        <p:nvSpPr>
          <p:cNvPr id="109" name="TextBox 108">
            <a:extLst>
              <a:ext uri="{FF2B5EF4-FFF2-40B4-BE49-F238E27FC236}">
                <a16:creationId xmlns:a16="http://schemas.microsoft.com/office/drawing/2014/main" id="{84CC9C56-A2CE-4014-BBED-E902B5E8D1C4}"/>
              </a:ext>
            </a:extLst>
          </p:cNvPr>
          <p:cNvSpPr txBox="1"/>
          <p:nvPr/>
        </p:nvSpPr>
        <p:spPr>
          <a:xfrm>
            <a:off x="9900079" y="4549404"/>
            <a:ext cx="1120346" cy="246221"/>
          </a:xfrm>
          <a:prstGeom prst="rect">
            <a:avLst/>
          </a:prstGeom>
          <a:noFill/>
        </p:spPr>
        <p:txBody>
          <a:bodyPr wrap="square" rtlCol="0">
            <a:spAutoFit/>
          </a:bodyPr>
          <a:lstStyle/>
          <a:p>
            <a:pPr algn="ctr"/>
            <a:r>
              <a:rPr lang="en-US" sz="1000" dirty="0">
                <a:solidFill>
                  <a:schemeClr val="bg1"/>
                </a:solidFill>
              </a:rPr>
              <a:t>AIVA Store</a:t>
            </a:r>
          </a:p>
        </p:txBody>
      </p:sp>
      <p:cxnSp>
        <p:nvCxnSpPr>
          <p:cNvPr id="110" name="Straight Arrow Connector 109">
            <a:extLst>
              <a:ext uri="{FF2B5EF4-FFF2-40B4-BE49-F238E27FC236}">
                <a16:creationId xmlns:a16="http://schemas.microsoft.com/office/drawing/2014/main" id="{3F307369-8288-47C1-A152-6E42FD14548B}"/>
              </a:ext>
            </a:extLst>
          </p:cNvPr>
          <p:cNvCxnSpPr>
            <a:cxnSpLocks/>
          </p:cNvCxnSpPr>
          <p:nvPr/>
        </p:nvCxnSpPr>
        <p:spPr>
          <a:xfrm flipH="1">
            <a:off x="9537770" y="1778150"/>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B88793C-BEDD-41B7-A98F-3013B30A5986}"/>
              </a:ext>
            </a:extLst>
          </p:cNvPr>
          <p:cNvCxnSpPr>
            <a:cxnSpLocks/>
          </p:cNvCxnSpPr>
          <p:nvPr/>
        </p:nvCxnSpPr>
        <p:spPr>
          <a:xfrm flipH="1">
            <a:off x="8185955" y="2609623"/>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1F8387B-7AA9-4933-9E43-817E13251AB3}"/>
              </a:ext>
            </a:extLst>
          </p:cNvPr>
          <p:cNvCxnSpPr>
            <a:cxnSpLocks/>
          </p:cNvCxnSpPr>
          <p:nvPr/>
        </p:nvCxnSpPr>
        <p:spPr>
          <a:xfrm flipH="1">
            <a:off x="9537770" y="2606905"/>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95015C-3DE4-490C-84BD-56B9E2DE8794}"/>
              </a:ext>
            </a:extLst>
          </p:cNvPr>
          <p:cNvCxnSpPr>
            <a:cxnSpLocks/>
          </p:cNvCxnSpPr>
          <p:nvPr/>
        </p:nvCxnSpPr>
        <p:spPr>
          <a:xfrm flipH="1">
            <a:off x="8186623" y="3468664"/>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AA3040B-80E4-4253-9217-5446885C56F1}"/>
              </a:ext>
            </a:extLst>
          </p:cNvPr>
          <p:cNvCxnSpPr>
            <a:cxnSpLocks/>
          </p:cNvCxnSpPr>
          <p:nvPr/>
        </p:nvCxnSpPr>
        <p:spPr>
          <a:xfrm flipH="1">
            <a:off x="9538438" y="3465946"/>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BF3B2AD-E112-4C06-88D2-62889AF24434}"/>
              </a:ext>
            </a:extLst>
          </p:cNvPr>
          <p:cNvCxnSpPr>
            <a:cxnSpLocks/>
          </p:cNvCxnSpPr>
          <p:nvPr/>
        </p:nvCxnSpPr>
        <p:spPr>
          <a:xfrm flipH="1">
            <a:off x="8186623" y="4322055"/>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3E55ED6-4CEC-4D9B-A0BD-F844E2B4F720}"/>
              </a:ext>
            </a:extLst>
          </p:cNvPr>
          <p:cNvCxnSpPr>
            <a:cxnSpLocks/>
          </p:cNvCxnSpPr>
          <p:nvPr/>
        </p:nvCxnSpPr>
        <p:spPr>
          <a:xfrm flipH="1">
            <a:off x="9538438" y="4319337"/>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D23D4D0D-8998-45A3-9DD9-87A2A853DA0E}"/>
              </a:ext>
            </a:extLst>
          </p:cNvPr>
          <p:cNvSpPr/>
          <p:nvPr/>
        </p:nvSpPr>
        <p:spPr>
          <a:xfrm>
            <a:off x="5688727" y="3512248"/>
            <a:ext cx="1210005" cy="509752"/>
          </a:xfrm>
          <a:prstGeom prst="rect">
            <a:avLst/>
          </a:prstGeom>
          <a:solidFill>
            <a:schemeClr val="bg1">
              <a:lumMod val="50000"/>
              <a:alpha val="39000"/>
            </a:schemeClr>
          </a:solidFill>
          <a:ln w="12700">
            <a:solidFill>
              <a:schemeClr val="accent3">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43000"/>
                  </a:srgbClr>
                </a:solidFill>
                <a:latin typeface="Courier New" panose="02070309020205020404" pitchFamily="49" charset="0"/>
                <a:cs typeface="Courier New" panose="02070309020205020404" pitchFamily="49" charset="0"/>
              </a:rPr>
              <a:t>iLad based JSON Message</a:t>
            </a:r>
          </a:p>
        </p:txBody>
      </p:sp>
      <p:sp>
        <p:nvSpPr>
          <p:cNvPr id="118" name="Rectangle 117">
            <a:extLst>
              <a:ext uri="{FF2B5EF4-FFF2-40B4-BE49-F238E27FC236}">
                <a16:creationId xmlns:a16="http://schemas.microsoft.com/office/drawing/2014/main" id="{2C6A26C4-425C-4A5C-A8B5-200AC641D4C3}"/>
              </a:ext>
            </a:extLst>
          </p:cNvPr>
          <p:cNvSpPr/>
          <p:nvPr/>
        </p:nvSpPr>
        <p:spPr>
          <a:xfrm>
            <a:off x="5714673" y="1795849"/>
            <a:ext cx="1188634" cy="670669"/>
          </a:xfrm>
          <a:prstGeom prst="rect">
            <a:avLst/>
          </a:prstGeom>
          <a:solidFill>
            <a:schemeClr val="bg1">
              <a:lumMod val="50000"/>
              <a:alpha val="55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57000"/>
                  </a:srgbClr>
                </a:solidFill>
                <a:latin typeface="Courier New" panose="02070309020205020404" pitchFamily="49" charset="0"/>
                <a:cs typeface="Courier New" panose="02070309020205020404" pitchFamily="49" charset="0"/>
              </a:rPr>
              <a:t>SNS Message Filtering   Type=Title</a:t>
            </a:r>
          </a:p>
        </p:txBody>
      </p:sp>
      <p:sp>
        <p:nvSpPr>
          <p:cNvPr id="119" name="TextBox 118">
            <a:extLst>
              <a:ext uri="{FF2B5EF4-FFF2-40B4-BE49-F238E27FC236}">
                <a16:creationId xmlns:a16="http://schemas.microsoft.com/office/drawing/2014/main" id="{46B3AAFB-27E4-4E2B-A3DE-548356A00A6A}"/>
              </a:ext>
            </a:extLst>
          </p:cNvPr>
          <p:cNvSpPr txBox="1"/>
          <p:nvPr/>
        </p:nvSpPr>
        <p:spPr>
          <a:xfrm>
            <a:off x="7390863" y="5523386"/>
            <a:ext cx="1417876" cy="400110"/>
          </a:xfrm>
          <a:prstGeom prst="rect">
            <a:avLst/>
          </a:prstGeom>
          <a:noFill/>
        </p:spPr>
        <p:txBody>
          <a:bodyPr wrap="square" rtlCol="0">
            <a:spAutoFit/>
          </a:bodyPr>
          <a:lstStyle/>
          <a:p>
            <a:pPr algn="ctr"/>
            <a:r>
              <a:rPr lang="en-US" sz="1000" dirty="0">
                <a:solidFill>
                  <a:schemeClr val="bg1"/>
                </a:solidFill>
              </a:rPr>
              <a:t>DB Stream for Cross Domain Syncing</a:t>
            </a:r>
          </a:p>
        </p:txBody>
      </p:sp>
      <p:pic>
        <p:nvPicPr>
          <p:cNvPr id="120" name="Graphic 119">
            <a:extLst>
              <a:ext uri="{FF2B5EF4-FFF2-40B4-BE49-F238E27FC236}">
                <a16:creationId xmlns:a16="http://schemas.microsoft.com/office/drawing/2014/main" id="{97F1AE88-0499-4AF0-BE6D-EE706DE8825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66255" y="5227352"/>
            <a:ext cx="310470" cy="310470"/>
          </a:xfrm>
          <a:prstGeom prst="rect">
            <a:avLst/>
          </a:prstGeom>
        </p:spPr>
      </p:pic>
      <p:sp>
        <p:nvSpPr>
          <p:cNvPr id="121" name="TextBox 120">
            <a:extLst>
              <a:ext uri="{FF2B5EF4-FFF2-40B4-BE49-F238E27FC236}">
                <a16:creationId xmlns:a16="http://schemas.microsoft.com/office/drawing/2014/main" id="{5553F65B-167E-47C4-96B9-85C9D686DE3D}"/>
              </a:ext>
            </a:extLst>
          </p:cNvPr>
          <p:cNvSpPr txBox="1"/>
          <p:nvPr/>
        </p:nvSpPr>
        <p:spPr>
          <a:xfrm>
            <a:off x="6728499" y="5571720"/>
            <a:ext cx="736041" cy="246221"/>
          </a:xfrm>
          <a:prstGeom prst="rect">
            <a:avLst/>
          </a:prstGeom>
          <a:noFill/>
        </p:spPr>
        <p:txBody>
          <a:bodyPr wrap="square" rtlCol="0">
            <a:spAutoFit/>
          </a:bodyPr>
          <a:lstStyle/>
          <a:p>
            <a:pPr algn="ctr"/>
            <a:r>
              <a:rPr lang="en-US" sz="1000" dirty="0">
                <a:solidFill>
                  <a:schemeClr val="bg1"/>
                </a:solidFill>
              </a:rPr>
              <a:t>Orders</a:t>
            </a:r>
          </a:p>
        </p:txBody>
      </p:sp>
      <p:pic>
        <p:nvPicPr>
          <p:cNvPr id="122" name="Graphic 121">
            <a:extLst>
              <a:ext uri="{FF2B5EF4-FFF2-40B4-BE49-F238E27FC236}">
                <a16:creationId xmlns:a16="http://schemas.microsoft.com/office/drawing/2014/main" id="{CD0D0A51-CB1D-4DE2-B3F5-502BE75DC22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32538" y="5221154"/>
            <a:ext cx="310470" cy="310470"/>
          </a:xfrm>
          <a:prstGeom prst="rect">
            <a:avLst/>
          </a:prstGeom>
        </p:spPr>
      </p:pic>
      <p:sp>
        <p:nvSpPr>
          <p:cNvPr id="123" name="TextBox 122">
            <a:extLst>
              <a:ext uri="{FF2B5EF4-FFF2-40B4-BE49-F238E27FC236}">
                <a16:creationId xmlns:a16="http://schemas.microsoft.com/office/drawing/2014/main" id="{2613ED7D-8A07-4F2F-ADA5-F822A3334C40}"/>
              </a:ext>
            </a:extLst>
          </p:cNvPr>
          <p:cNvSpPr txBox="1"/>
          <p:nvPr/>
        </p:nvSpPr>
        <p:spPr>
          <a:xfrm>
            <a:off x="8794782" y="5565522"/>
            <a:ext cx="736041" cy="400110"/>
          </a:xfrm>
          <a:prstGeom prst="rect">
            <a:avLst/>
          </a:prstGeom>
          <a:noFill/>
        </p:spPr>
        <p:txBody>
          <a:bodyPr wrap="square" rtlCol="0">
            <a:spAutoFit/>
          </a:bodyPr>
          <a:lstStyle/>
          <a:p>
            <a:pPr algn="ctr"/>
            <a:r>
              <a:rPr lang="en-US" sz="1000" dirty="0">
                <a:solidFill>
                  <a:schemeClr val="bg1"/>
                </a:solidFill>
              </a:rPr>
              <a:t>Title Closings</a:t>
            </a:r>
          </a:p>
        </p:txBody>
      </p:sp>
      <p:cxnSp>
        <p:nvCxnSpPr>
          <p:cNvPr id="124" name="Straight Arrow Connector 123">
            <a:extLst>
              <a:ext uri="{FF2B5EF4-FFF2-40B4-BE49-F238E27FC236}">
                <a16:creationId xmlns:a16="http://schemas.microsoft.com/office/drawing/2014/main" id="{67B93545-9274-456B-A0DE-2D57ACB6C05F}"/>
              </a:ext>
            </a:extLst>
          </p:cNvPr>
          <p:cNvCxnSpPr>
            <a:cxnSpLocks/>
          </p:cNvCxnSpPr>
          <p:nvPr/>
        </p:nvCxnSpPr>
        <p:spPr>
          <a:xfrm flipV="1">
            <a:off x="4815837" y="1966577"/>
            <a:ext cx="0" cy="52675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5" name="Graphic 124">
            <a:extLst>
              <a:ext uri="{FF2B5EF4-FFF2-40B4-BE49-F238E27FC236}">
                <a16:creationId xmlns:a16="http://schemas.microsoft.com/office/drawing/2014/main" id="{CBCF145A-EBC2-4686-840C-D6ADDE91072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630579" y="1075193"/>
            <a:ext cx="401825" cy="401825"/>
          </a:xfrm>
          <a:prstGeom prst="rect">
            <a:avLst/>
          </a:prstGeom>
        </p:spPr>
      </p:pic>
      <p:sp>
        <p:nvSpPr>
          <p:cNvPr id="126" name="TextBox 125">
            <a:extLst>
              <a:ext uri="{FF2B5EF4-FFF2-40B4-BE49-F238E27FC236}">
                <a16:creationId xmlns:a16="http://schemas.microsoft.com/office/drawing/2014/main" id="{A0318295-CC35-468A-B503-5CD55258F17F}"/>
              </a:ext>
            </a:extLst>
          </p:cNvPr>
          <p:cNvSpPr txBox="1"/>
          <p:nvPr/>
        </p:nvSpPr>
        <p:spPr>
          <a:xfrm>
            <a:off x="4336457" y="1590592"/>
            <a:ext cx="958759" cy="400110"/>
          </a:xfrm>
          <a:prstGeom prst="rect">
            <a:avLst/>
          </a:prstGeom>
          <a:noFill/>
        </p:spPr>
        <p:txBody>
          <a:bodyPr wrap="square" rtlCol="0">
            <a:spAutoFit/>
          </a:bodyPr>
          <a:lstStyle/>
          <a:p>
            <a:pPr algn="ctr"/>
            <a:r>
              <a:rPr lang="en-US" sz="1000" dirty="0">
                <a:solidFill>
                  <a:schemeClr val="bg1"/>
                </a:solidFill>
              </a:rPr>
              <a:t>Document Vault</a:t>
            </a:r>
          </a:p>
        </p:txBody>
      </p:sp>
    </p:spTree>
    <p:extLst>
      <p:ext uri="{BB962C8B-B14F-4D97-AF65-F5344CB8AC3E}">
        <p14:creationId xmlns:p14="http://schemas.microsoft.com/office/powerpoint/2010/main" val="412991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54F766-87AB-C446-AFF6-E8E2E50450C5}"/>
              </a:ext>
            </a:extLst>
          </p:cNvPr>
          <p:cNvSpPr>
            <a:spLocks noGrp="1"/>
          </p:cNvSpPr>
          <p:nvPr>
            <p:ph type="sldNum" sz="quarter" idx="10"/>
          </p:nvPr>
        </p:nvSpPr>
        <p:spPr/>
        <p:txBody>
          <a:bodyPr/>
          <a:lstStyle/>
          <a:p>
            <a:r>
              <a:rPr lang="en-US" dirty="0"/>
              <a:t>DS</a:t>
            </a:r>
          </a:p>
        </p:txBody>
      </p:sp>
      <p:sp>
        <p:nvSpPr>
          <p:cNvPr id="2" name="Title 1">
            <a:extLst>
              <a:ext uri="{FF2B5EF4-FFF2-40B4-BE49-F238E27FC236}">
                <a16:creationId xmlns:a16="http://schemas.microsoft.com/office/drawing/2014/main" id="{A429D488-79C0-2B45-ADFC-1E9D89072941}"/>
              </a:ext>
            </a:extLst>
          </p:cNvPr>
          <p:cNvSpPr>
            <a:spLocks noGrp="1"/>
          </p:cNvSpPr>
          <p:nvPr>
            <p:ph type="title"/>
          </p:nvPr>
        </p:nvSpPr>
        <p:spPr>
          <a:xfrm>
            <a:off x="67476" y="294722"/>
            <a:ext cx="2330783" cy="1559112"/>
          </a:xfrm>
        </p:spPr>
        <p:txBody>
          <a:bodyPr/>
          <a:lstStyle/>
          <a:p>
            <a:r>
              <a:rPr lang="en-US" sz="2000" dirty="0"/>
              <a:t>Title Service’s </a:t>
            </a:r>
            <a:br>
              <a:rPr lang="en-US" sz="2000" dirty="0"/>
            </a:br>
            <a:r>
              <a:rPr lang="en-US" sz="2000" dirty="0"/>
              <a:t>Expanded View – Step Function Orchestration</a:t>
            </a:r>
          </a:p>
        </p:txBody>
      </p:sp>
      <p:sp>
        <p:nvSpPr>
          <p:cNvPr id="35" name="Rectangle 34">
            <a:extLst>
              <a:ext uri="{FF2B5EF4-FFF2-40B4-BE49-F238E27FC236}">
                <a16:creationId xmlns:a16="http://schemas.microsoft.com/office/drawing/2014/main" id="{CE7F7081-419C-2E4F-A999-2923C4338FC0}"/>
              </a:ext>
            </a:extLst>
          </p:cNvPr>
          <p:cNvSpPr/>
          <p:nvPr/>
        </p:nvSpPr>
        <p:spPr>
          <a:xfrm>
            <a:off x="2450089" y="466992"/>
            <a:ext cx="9539780" cy="5752103"/>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pic>
        <p:nvPicPr>
          <p:cNvPr id="52" name="Graphic 51">
            <a:extLst>
              <a:ext uri="{FF2B5EF4-FFF2-40B4-BE49-F238E27FC236}">
                <a16:creationId xmlns:a16="http://schemas.microsoft.com/office/drawing/2014/main" id="{D8005CFC-BDEC-554F-B44D-A260F4297E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6627" y="480218"/>
            <a:ext cx="330200" cy="330200"/>
          </a:xfrm>
          <a:prstGeom prst="rect">
            <a:avLst/>
          </a:prstGeom>
        </p:spPr>
      </p:pic>
      <p:cxnSp>
        <p:nvCxnSpPr>
          <p:cNvPr id="53" name="Straight Arrow Connector 52">
            <a:extLst>
              <a:ext uri="{FF2B5EF4-FFF2-40B4-BE49-F238E27FC236}">
                <a16:creationId xmlns:a16="http://schemas.microsoft.com/office/drawing/2014/main" id="{F14F710F-9F0F-4741-BADD-3A4F7AE09ACB}"/>
              </a:ext>
            </a:extLst>
          </p:cNvPr>
          <p:cNvCxnSpPr>
            <a:cxnSpLocks/>
          </p:cNvCxnSpPr>
          <p:nvPr/>
        </p:nvCxnSpPr>
        <p:spPr>
          <a:xfrm flipH="1">
            <a:off x="4034812" y="1853834"/>
            <a:ext cx="893646"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76" name="Graphic 75">
            <a:extLst>
              <a:ext uri="{FF2B5EF4-FFF2-40B4-BE49-F238E27FC236}">
                <a16:creationId xmlns:a16="http://schemas.microsoft.com/office/drawing/2014/main" id="{BED5BAB2-4D60-4296-BA34-D6B1E372EF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40742" y="1618884"/>
            <a:ext cx="469900" cy="469900"/>
          </a:xfrm>
          <a:prstGeom prst="rect">
            <a:avLst/>
          </a:prstGeom>
        </p:spPr>
      </p:pic>
      <p:pic>
        <p:nvPicPr>
          <p:cNvPr id="97" name="Graphic 96">
            <a:extLst>
              <a:ext uri="{FF2B5EF4-FFF2-40B4-BE49-F238E27FC236}">
                <a16:creationId xmlns:a16="http://schemas.microsoft.com/office/drawing/2014/main" id="{E2CAAE2D-671A-4360-BFA3-5F7A3E20293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33979" y="1591896"/>
            <a:ext cx="509624" cy="509624"/>
          </a:xfrm>
          <a:prstGeom prst="rect">
            <a:avLst/>
          </a:prstGeom>
        </p:spPr>
      </p:pic>
      <p:sp>
        <p:nvSpPr>
          <p:cNvPr id="40" name="TextBox 39">
            <a:extLst>
              <a:ext uri="{FF2B5EF4-FFF2-40B4-BE49-F238E27FC236}">
                <a16:creationId xmlns:a16="http://schemas.microsoft.com/office/drawing/2014/main" id="{17CD69FC-C17A-417F-B3C7-EC5BACCE80AD}"/>
              </a:ext>
            </a:extLst>
          </p:cNvPr>
          <p:cNvSpPr txBox="1"/>
          <p:nvPr/>
        </p:nvSpPr>
        <p:spPr>
          <a:xfrm>
            <a:off x="10984836" y="1945818"/>
            <a:ext cx="957484" cy="246221"/>
          </a:xfrm>
          <a:prstGeom prst="rect">
            <a:avLst/>
          </a:prstGeom>
          <a:noFill/>
        </p:spPr>
        <p:txBody>
          <a:bodyPr wrap="square" rtlCol="0">
            <a:spAutoFit/>
          </a:bodyPr>
          <a:lstStyle/>
          <a:p>
            <a:pPr algn="ctr"/>
            <a:r>
              <a:rPr lang="en-US" sz="1000" dirty="0">
                <a:solidFill>
                  <a:schemeClr val="bg1"/>
                </a:solidFill>
              </a:rPr>
              <a:t>Order Store</a:t>
            </a:r>
          </a:p>
        </p:txBody>
      </p:sp>
      <p:sp>
        <p:nvSpPr>
          <p:cNvPr id="42" name="TextBox 41">
            <a:extLst>
              <a:ext uri="{FF2B5EF4-FFF2-40B4-BE49-F238E27FC236}">
                <a16:creationId xmlns:a16="http://schemas.microsoft.com/office/drawing/2014/main" id="{07996D98-8F51-4FF0-9A96-7B55ED7C52C0}"/>
              </a:ext>
            </a:extLst>
          </p:cNvPr>
          <p:cNvSpPr txBox="1"/>
          <p:nvPr/>
        </p:nvSpPr>
        <p:spPr>
          <a:xfrm>
            <a:off x="10829159" y="1076360"/>
            <a:ext cx="1258082" cy="246221"/>
          </a:xfrm>
          <a:prstGeom prst="rect">
            <a:avLst/>
          </a:prstGeom>
          <a:noFill/>
        </p:spPr>
        <p:txBody>
          <a:bodyPr wrap="square" rtlCol="0">
            <a:spAutoFit/>
          </a:bodyPr>
          <a:lstStyle/>
          <a:p>
            <a:pPr algn="ctr"/>
            <a:r>
              <a:rPr lang="en-US" sz="1000" dirty="0">
                <a:solidFill>
                  <a:schemeClr val="bg1"/>
                </a:solidFill>
              </a:rPr>
              <a:t>Title Store</a:t>
            </a:r>
          </a:p>
        </p:txBody>
      </p:sp>
      <p:pic>
        <p:nvPicPr>
          <p:cNvPr id="49" name="Graphic 48">
            <a:extLst>
              <a:ext uri="{FF2B5EF4-FFF2-40B4-BE49-F238E27FC236}">
                <a16:creationId xmlns:a16="http://schemas.microsoft.com/office/drawing/2014/main" id="{6B48EC33-BDE0-44A1-9ED5-E6EA07F23B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5156" y="2548804"/>
            <a:ext cx="469900" cy="469900"/>
          </a:xfrm>
          <a:prstGeom prst="rect">
            <a:avLst/>
          </a:prstGeom>
        </p:spPr>
      </p:pic>
      <p:pic>
        <p:nvPicPr>
          <p:cNvPr id="51" name="Graphic 50">
            <a:extLst>
              <a:ext uri="{FF2B5EF4-FFF2-40B4-BE49-F238E27FC236}">
                <a16:creationId xmlns:a16="http://schemas.microsoft.com/office/drawing/2014/main" id="{20A403E2-E8C9-45F4-9EDD-3CFE66E20D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45156" y="3443705"/>
            <a:ext cx="469900" cy="469900"/>
          </a:xfrm>
          <a:prstGeom prst="rect">
            <a:avLst/>
          </a:prstGeom>
        </p:spPr>
      </p:pic>
      <p:pic>
        <p:nvPicPr>
          <p:cNvPr id="60" name="Graphic 59">
            <a:extLst>
              <a:ext uri="{FF2B5EF4-FFF2-40B4-BE49-F238E27FC236}">
                <a16:creationId xmlns:a16="http://schemas.microsoft.com/office/drawing/2014/main" id="{1E1ACF08-E36D-4AA7-A7B2-AD884125D86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68064" y="4237480"/>
            <a:ext cx="469900" cy="469900"/>
          </a:xfrm>
          <a:prstGeom prst="rect">
            <a:avLst/>
          </a:prstGeom>
        </p:spPr>
      </p:pic>
      <p:sp>
        <p:nvSpPr>
          <p:cNvPr id="63" name="TextBox 62">
            <a:extLst>
              <a:ext uri="{FF2B5EF4-FFF2-40B4-BE49-F238E27FC236}">
                <a16:creationId xmlns:a16="http://schemas.microsoft.com/office/drawing/2014/main" id="{E58EF25A-E81D-4CF0-A3CA-A7ECEFAB97CB}"/>
              </a:ext>
            </a:extLst>
          </p:cNvPr>
          <p:cNvSpPr txBox="1"/>
          <p:nvPr/>
        </p:nvSpPr>
        <p:spPr>
          <a:xfrm>
            <a:off x="3015256" y="2060088"/>
            <a:ext cx="1387020" cy="246221"/>
          </a:xfrm>
          <a:prstGeom prst="rect">
            <a:avLst/>
          </a:prstGeom>
          <a:noFill/>
        </p:spPr>
        <p:txBody>
          <a:bodyPr wrap="square" rtlCol="0">
            <a:spAutoFit/>
          </a:bodyPr>
          <a:lstStyle/>
          <a:p>
            <a:pPr algn="ctr"/>
            <a:r>
              <a:rPr lang="en-US" sz="1000" dirty="0">
                <a:solidFill>
                  <a:schemeClr val="bg1"/>
                </a:solidFill>
              </a:rPr>
              <a:t>Title Queue</a:t>
            </a:r>
          </a:p>
        </p:txBody>
      </p:sp>
      <p:sp>
        <p:nvSpPr>
          <p:cNvPr id="64" name="TextBox 63">
            <a:extLst>
              <a:ext uri="{FF2B5EF4-FFF2-40B4-BE49-F238E27FC236}">
                <a16:creationId xmlns:a16="http://schemas.microsoft.com/office/drawing/2014/main" id="{B3B68DC9-9BCA-447C-B14C-B963C4DE1F32}"/>
              </a:ext>
            </a:extLst>
          </p:cNvPr>
          <p:cNvSpPr txBox="1"/>
          <p:nvPr/>
        </p:nvSpPr>
        <p:spPr>
          <a:xfrm>
            <a:off x="2985467" y="2996719"/>
            <a:ext cx="1387020" cy="246221"/>
          </a:xfrm>
          <a:prstGeom prst="rect">
            <a:avLst/>
          </a:prstGeom>
          <a:noFill/>
        </p:spPr>
        <p:txBody>
          <a:bodyPr wrap="square" rtlCol="0">
            <a:spAutoFit/>
          </a:bodyPr>
          <a:lstStyle/>
          <a:p>
            <a:pPr algn="ctr"/>
            <a:r>
              <a:rPr lang="en-US" sz="1000" dirty="0">
                <a:solidFill>
                  <a:schemeClr val="bg1">
                    <a:alpha val="45000"/>
                  </a:schemeClr>
                </a:solidFill>
              </a:rPr>
              <a:t>AVM Queue</a:t>
            </a:r>
          </a:p>
        </p:txBody>
      </p:sp>
      <p:sp>
        <p:nvSpPr>
          <p:cNvPr id="65" name="TextBox 64">
            <a:extLst>
              <a:ext uri="{FF2B5EF4-FFF2-40B4-BE49-F238E27FC236}">
                <a16:creationId xmlns:a16="http://schemas.microsoft.com/office/drawing/2014/main" id="{B9B18242-1DDF-4128-9EAC-12E21C8680E5}"/>
              </a:ext>
            </a:extLst>
          </p:cNvPr>
          <p:cNvSpPr txBox="1"/>
          <p:nvPr/>
        </p:nvSpPr>
        <p:spPr>
          <a:xfrm>
            <a:off x="2986596" y="3945849"/>
            <a:ext cx="1387020" cy="246221"/>
          </a:xfrm>
          <a:prstGeom prst="rect">
            <a:avLst/>
          </a:prstGeom>
          <a:noFill/>
        </p:spPr>
        <p:txBody>
          <a:bodyPr wrap="square" rtlCol="0">
            <a:spAutoFit/>
          </a:bodyPr>
          <a:lstStyle/>
          <a:p>
            <a:pPr algn="ctr"/>
            <a:r>
              <a:rPr lang="en-US" sz="1000" dirty="0">
                <a:solidFill>
                  <a:schemeClr val="bg1">
                    <a:alpha val="45000"/>
                  </a:schemeClr>
                </a:solidFill>
              </a:rPr>
              <a:t>Appraisal Queue</a:t>
            </a:r>
          </a:p>
        </p:txBody>
      </p:sp>
      <p:sp>
        <p:nvSpPr>
          <p:cNvPr id="67" name="TextBox 66">
            <a:extLst>
              <a:ext uri="{FF2B5EF4-FFF2-40B4-BE49-F238E27FC236}">
                <a16:creationId xmlns:a16="http://schemas.microsoft.com/office/drawing/2014/main" id="{340A9335-BB26-427A-A3E3-62CB6AA72418}"/>
              </a:ext>
            </a:extLst>
          </p:cNvPr>
          <p:cNvSpPr txBox="1"/>
          <p:nvPr/>
        </p:nvSpPr>
        <p:spPr>
          <a:xfrm>
            <a:off x="2940744" y="4766128"/>
            <a:ext cx="1387020" cy="246221"/>
          </a:xfrm>
          <a:prstGeom prst="rect">
            <a:avLst/>
          </a:prstGeom>
          <a:noFill/>
        </p:spPr>
        <p:txBody>
          <a:bodyPr wrap="square" rtlCol="0">
            <a:spAutoFit/>
          </a:bodyPr>
          <a:lstStyle/>
          <a:p>
            <a:pPr algn="ctr"/>
            <a:r>
              <a:rPr lang="en-US" sz="1000" dirty="0">
                <a:solidFill>
                  <a:schemeClr val="bg1">
                    <a:alpha val="45000"/>
                  </a:schemeClr>
                </a:solidFill>
              </a:rPr>
              <a:t>AIVA Queue</a:t>
            </a:r>
          </a:p>
        </p:txBody>
      </p:sp>
      <p:sp>
        <p:nvSpPr>
          <p:cNvPr id="88" name="TextBox 87">
            <a:extLst>
              <a:ext uri="{FF2B5EF4-FFF2-40B4-BE49-F238E27FC236}">
                <a16:creationId xmlns:a16="http://schemas.microsoft.com/office/drawing/2014/main" id="{BBAFD53C-7B37-4CC4-8DE4-D36E20D6378D}"/>
              </a:ext>
            </a:extLst>
          </p:cNvPr>
          <p:cNvSpPr txBox="1"/>
          <p:nvPr/>
        </p:nvSpPr>
        <p:spPr>
          <a:xfrm>
            <a:off x="4613742" y="1313740"/>
            <a:ext cx="1387020" cy="246221"/>
          </a:xfrm>
          <a:prstGeom prst="rect">
            <a:avLst/>
          </a:prstGeom>
          <a:noFill/>
        </p:spPr>
        <p:txBody>
          <a:bodyPr wrap="square" rtlCol="0">
            <a:spAutoFit/>
          </a:bodyPr>
          <a:lstStyle/>
          <a:p>
            <a:pPr algn="ctr"/>
            <a:r>
              <a:rPr lang="en-US" sz="1000" dirty="0">
                <a:solidFill>
                  <a:schemeClr val="bg1"/>
                </a:solidFill>
              </a:rPr>
              <a:t>Title Event Source</a:t>
            </a:r>
          </a:p>
        </p:txBody>
      </p:sp>
      <p:sp>
        <p:nvSpPr>
          <p:cNvPr id="118" name="Rectangle 117">
            <a:extLst>
              <a:ext uri="{FF2B5EF4-FFF2-40B4-BE49-F238E27FC236}">
                <a16:creationId xmlns:a16="http://schemas.microsoft.com/office/drawing/2014/main" id="{2C6A26C4-425C-4A5C-A8B5-200AC641D4C3}"/>
              </a:ext>
            </a:extLst>
          </p:cNvPr>
          <p:cNvSpPr/>
          <p:nvPr/>
        </p:nvSpPr>
        <p:spPr>
          <a:xfrm>
            <a:off x="2806394" y="1006377"/>
            <a:ext cx="1628403" cy="457316"/>
          </a:xfrm>
          <a:prstGeom prst="rect">
            <a:avLst/>
          </a:prstGeom>
          <a:solidFill>
            <a:schemeClr val="bg1">
              <a:lumMod val="5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900" dirty="0">
                <a:solidFill>
                  <a:srgbClr val="FAFAFA"/>
                </a:solidFill>
                <a:latin typeface="Courier New" panose="02070309020205020404" pitchFamily="49" charset="0"/>
                <a:cs typeface="Courier New" panose="02070309020205020404" pitchFamily="49" charset="0"/>
              </a:rPr>
              <a:t>SNS Message Filtering   Type=Title</a:t>
            </a:r>
          </a:p>
        </p:txBody>
      </p:sp>
      <p:cxnSp>
        <p:nvCxnSpPr>
          <p:cNvPr id="25" name="Straight Arrow Connector 24">
            <a:extLst>
              <a:ext uri="{FF2B5EF4-FFF2-40B4-BE49-F238E27FC236}">
                <a16:creationId xmlns:a16="http://schemas.microsoft.com/office/drawing/2014/main" id="{CA5C287F-9E05-4F46-9501-BFDA05F6F73B}"/>
              </a:ext>
            </a:extLst>
          </p:cNvPr>
          <p:cNvCxnSpPr>
            <a:cxnSpLocks/>
          </p:cNvCxnSpPr>
          <p:nvPr/>
        </p:nvCxnSpPr>
        <p:spPr>
          <a:xfrm flipH="1">
            <a:off x="2724609" y="1853834"/>
            <a:ext cx="518189"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B4F89D0A-50B0-49F0-80BC-30B9CFE1442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58579" y="1606831"/>
            <a:ext cx="453257" cy="453257"/>
          </a:xfrm>
          <a:prstGeom prst="rect">
            <a:avLst/>
          </a:prstGeom>
        </p:spPr>
      </p:pic>
      <p:sp>
        <p:nvSpPr>
          <p:cNvPr id="28" name="TextBox 27">
            <a:extLst>
              <a:ext uri="{FF2B5EF4-FFF2-40B4-BE49-F238E27FC236}">
                <a16:creationId xmlns:a16="http://schemas.microsoft.com/office/drawing/2014/main" id="{0FB38A6A-B863-49F1-A24A-C0DB5C6C430E}"/>
              </a:ext>
            </a:extLst>
          </p:cNvPr>
          <p:cNvSpPr txBox="1"/>
          <p:nvPr/>
        </p:nvSpPr>
        <p:spPr>
          <a:xfrm>
            <a:off x="6691697" y="1288574"/>
            <a:ext cx="1387020" cy="246221"/>
          </a:xfrm>
          <a:prstGeom prst="rect">
            <a:avLst/>
          </a:prstGeom>
          <a:noFill/>
        </p:spPr>
        <p:txBody>
          <a:bodyPr wrap="square" rtlCol="0">
            <a:spAutoFit/>
          </a:bodyPr>
          <a:lstStyle/>
          <a:p>
            <a:pPr algn="ctr"/>
            <a:r>
              <a:rPr lang="en-US" sz="1000" dirty="0">
                <a:solidFill>
                  <a:schemeClr val="bg1"/>
                </a:solidFill>
              </a:rPr>
              <a:t>Orchestrator</a:t>
            </a:r>
          </a:p>
        </p:txBody>
      </p:sp>
      <p:pic>
        <p:nvPicPr>
          <p:cNvPr id="29" name="Graphic 28">
            <a:extLst>
              <a:ext uri="{FF2B5EF4-FFF2-40B4-BE49-F238E27FC236}">
                <a16:creationId xmlns:a16="http://schemas.microsoft.com/office/drawing/2014/main" id="{73C989CD-E8E7-443D-B54D-BBFE7DF565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42926" y="1577180"/>
            <a:ext cx="509624" cy="509624"/>
          </a:xfrm>
          <a:prstGeom prst="rect">
            <a:avLst/>
          </a:prstGeom>
        </p:spPr>
      </p:pic>
      <p:cxnSp>
        <p:nvCxnSpPr>
          <p:cNvPr id="30" name="Straight Arrow Connector 29">
            <a:extLst>
              <a:ext uri="{FF2B5EF4-FFF2-40B4-BE49-F238E27FC236}">
                <a16:creationId xmlns:a16="http://schemas.microsoft.com/office/drawing/2014/main" id="{8699F8FF-C227-45EB-B2B0-3557A2BBD69F}"/>
              </a:ext>
            </a:extLst>
          </p:cNvPr>
          <p:cNvCxnSpPr>
            <a:cxnSpLocks/>
          </p:cNvCxnSpPr>
          <p:nvPr/>
        </p:nvCxnSpPr>
        <p:spPr>
          <a:xfrm flipH="1">
            <a:off x="5777153" y="1853834"/>
            <a:ext cx="1174153"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F93467C-7CD8-41FB-B700-F94CDBDE0DEE}"/>
              </a:ext>
            </a:extLst>
          </p:cNvPr>
          <p:cNvCxnSpPr>
            <a:cxnSpLocks/>
          </p:cNvCxnSpPr>
          <p:nvPr/>
        </p:nvCxnSpPr>
        <p:spPr>
          <a:xfrm flipH="1">
            <a:off x="7822277" y="1825995"/>
            <a:ext cx="1030778"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60A1E51-3ACA-4C5B-8F66-5AF9386D878A}"/>
              </a:ext>
            </a:extLst>
          </p:cNvPr>
          <p:cNvSpPr txBox="1"/>
          <p:nvPr/>
        </p:nvSpPr>
        <p:spPr>
          <a:xfrm>
            <a:off x="8504228" y="1305591"/>
            <a:ext cx="1387020" cy="246221"/>
          </a:xfrm>
          <a:prstGeom prst="rect">
            <a:avLst/>
          </a:prstGeom>
          <a:noFill/>
        </p:spPr>
        <p:txBody>
          <a:bodyPr wrap="square" rtlCol="0">
            <a:spAutoFit/>
          </a:bodyPr>
          <a:lstStyle/>
          <a:p>
            <a:pPr algn="ctr"/>
            <a:r>
              <a:rPr lang="en-US" sz="1000" dirty="0">
                <a:solidFill>
                  <a:schemeClr val="bg1"/>
                </a:solidFill>
              </a:rPr>
              <a:t>Result Target</a:t>
            </a:r>
          </a:p>
        </p:txBody>
      </p:sp>
      <p:cxnSp>
        <p:nvCxnSpPr>
          <p:cNvPr id="34" name="Straight Arrow Connector 33">
            <a:extLst>
              <a:ext uri="{FF2B5EF4-FFF2-40B4-BE49-F238E27FC236}">
                <a16:creationId xmlns:a16="http://schemas.microsoft.com/office/drawing/2014/main" id="{B6B5C69E-C26F-4011-BABA-73BCED6A80D8}"/>
              </a:ext>
            </a:extLst>
          </p:cNvPr>
          <p:cNvCxnSpPr>
            <a:cxnSpLocks/>
          </p:cNvCxnSpPr>
          <p:nvPr/>
        </p:nvCxnSpPr>
        <p:spPr>
          <a:xfrm flipV="1">
            <a:off x="4730496" y="2344389"/>
            <a:ext cx="2654711" cy="6472"/>
          </a:xfrm>
          <a:prstGeom prst="straightConnector1">
            <a:avLst/>
          </a:prstGeom>
          <a:ln w="12700">
            <a:solidFill>
              <a:schemeClr val="accent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5B80B39-B52D-4428-BDA9-D0D0118D81E1}"/>
              </a:ext>
            </a:extLst>
          </p:cNvPr>
          <p:cNvCxnSpPr>
            <a:cxnSpLocks/>
            <a:stCxn id="27" idx="2"/>
          </p:cNvCxnSpPr>
          <p:nvPr/>
        </p:nvCxnSpPr>
        <p:spPr>
          <a:xfrm>
            <a:off x="7385208" y="2060088"/>
            <a:ext cx="5104" cy="1502215"/>
          </a:xfrm>
          <a:prstGeom prst="straightConnector1">
            <a:avLst/>
          </a:prstGeom>
          <a:ln w="12700">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115757A-86CC-4470-946C-2B01F33C625A}"/>
              </a:ext>
            </a:extLst>
          </p:cNvPr>
          <p:cNvCxnSpPr>
            <a:cxnSpLocks/>
          </p:cNvCxnSpPr>
          <p:nvPr/>
        </p:nvCxnSpPr>
        <p:spPr>
          <a:xfrm>
            <a:off x="4730496" y="2346589"/>
            <a:ext cx="0" cy="286501"/>
          </a:xfrm>
          <a:prstGeom prst="straightConnector1">
            <a:avLst/>
          </a:prstGeom>
          <a:ln w="12700">
            <a:solidFill>
              <a:schemeClr val="accent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6151553-81CD-4AC1-8B83-A15121F6C362}"/>
              </a:ext>
            </a:extLst>
          </p:cNvPr>
          <p:cNvCxnSpPr>
            <a:cxnSpLocks/>
          </p:cNvCxnSpPr>
          <p:nvPr/>
        </p:nvCxnSpPr>
        <p:spPr>
          <a:xfrm>
            <a:off x="10039918" y="2340102"/>
            <a:ext cx="0" cy="286501"/>
          </a:xfrm>
          <a:prstGeom prst="straightConnector1">
            <a:avLst/>
          </a:prstGeom>
          <a:ln w="12700">
            <a:solidFill>
              <a:schemeClr val="accent5"/>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63B9C17-829D-4AB7-94A4-A11E95326C7C}"/>
              </a:ext>
            </a:extLst>
          </p:cNvPr>
          <p:cNvSpPr txBox="1"/>
          <p:nvPr/>
        </p:nvSpPr>
        <p:spPr>
          <a:xfrm>
            <a:off x="4739580" y="2403580"/>
            <a:ext cx="1387020" cy="246221"/>
          </a:xfrm>
          <a:prstGeom prst="rect">
            <a:avLst/>
          </a:prstGeom>
          <a:noFill/>
        </p:spPr>
        <p:txBody>
          <a:bodyPr wrap="square" rtlCol="0">
            <a:spAutoFit/>
          </a:bodyPr>
          <a:lstStyle/>
          <a:p>
            <a:pPr algn="ctr"/>
            <a:r>
              <a:rPr lang="en-US" sz="1000" dirty="0">
                <a:solidFill>
                  <a:schemeClr val="accent2"/>
                </a:solidFill>
              </a:rPr>
              <a:t>Step 1</a:t>
            </a:r>
          </a:p>
        </p:txBody>
      </p:sp>
      <p:cxnSp>
        <p:nvCxnSpPr>
          <p:cNvPr id="48" name="Straight Arrow Connector 47">
            <a:extLst>
              <a:ext uri="{FF2B5EF4-FFF2-40B4-BE49-F238E27FC236}">
                <a16:creationId xmlns:a16="http://schemas.microsoft.com/office/drawing/2014/main" id="{D2E4FB2C-A5A8-446B-9725-FAE909370B19}"/>
              </a:ext>
            </a:extLst>
          </p:cNvPr>
          <p:cNvCxnSpPr>
            <a:cxnSpLocks/>
          </p:cNvCxnSpPr>
          <p:nvPr/>
        </p:nvCxnSpPr>
        <p:spPr>
          <a:xfrm flipV="1">
            <a:off x="7395758" y="2333630"/>
            <a:ext cx="2654711" cy="6472"/>
          </a:xfrm>
          <a:prstGeom prst="straightConnector1">
            <a:avLst/>
          </a:prstGeom>
          <a:ln w="12700">
            <a:solidFill>
              <a:schemeClr val="accent5"/>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1BADC69-D341-4966-81A9-BCA54EF84B1F}"/>
              </a:ext>
            </a:extLst>
          </p:cNvPr>
          <p:cNvSpPr txBox="1"/>
          <p:nvPr/>
        </p:nvSpPr>
        <p:spPr>
          <a:xfrm>
            <a:off x="7671214" y="2399935"/>
            <a:ext cx="1387020" cy="246221"/>
          </a:xfrm>
          <a:prstGeom prst="rect">
            <a:avLst/>
          </a:prstGeom>
          <a:noFill/>
        </p:spPr>
        <p:txBody>
          <a:bodyPr wrap="square" rtlCol="0">
            <a:spAutoFit/>
          </a:bodyPr>
          <a:lstStyle/>
          <a:p>
            <a:pPr algn="ctr"/>
            <a:r>
              <a:rPr lang="en-US" sz="1000" dirty="0">
                <a:solidFill>
                  <a:schemeClr val="accent5"/>
                </a:solidFill>
              </a:rPr>
              <a:t>Step n</a:t>
            </a:r>
          </a:p>
        </p:txBody>
      </p:sp>
      <p:sp>
        <p:nvSpPr>
          <p:cNvPr id="54" name="Freeform 55">
            <a:extLst>
              <a:ext uri="{FF2B5EF4-FFF2-40B4-BE49-F238E27FC236}">
                <a16:creationId xmlns:a16="http://schemas.microsoft.com/office/drawing/2014/main" id="{89B87E63-C3CB-4FD7-BD4B-DB64DF4D32B1}"/>
              </a:ext>
            </a:extLst>
          </p:cNvPr>
          <p:cNvSpPr/>
          <p:nvPr/>
        </p:nvSpPr>
        <p:spPr>
          <a:xfrm rot="5400000" flipH="1" flipV="1">
            <a:off x="6434420" y="2211333"/>
            <a:ext cx="283310" cy="159784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chemeClr val="accent3"/>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0">
            <a:extLst>
              <a:ext uri="{FF2B5EF4-FFF2-40B4-BE49-F238E27FC236}">
                <a16:creationId xmlns:a16="http://schemas.microsoft.com/office/drawing/2014/main" id="{62522753-783F-4AD1-8131-EB8F523B89BC}"/>
              </a:ext>
            </a:extLst>
          </p:cNvPr>
          <p:cNvSpPr/>
          <p:nvPr/>
        </p:nvSpPr>
        <p:spPr>
          <a:xfrm rot="5400000" flipH="1">
            <a:off x="8148525" y="2110388"/>
            <a:ext cx="272348" cy="178877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A166FF"/>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a:extLst>
              <a:ext uri="{FF2B5EF4-FFF2-40B4-BE49-F238E27FC236}">
                <a16:creationId xmlns:a16="http://schemas.microsoft.com/office/drawing/2014/main" id="{13B4A81E-AB90-411E-A1B6-7C941366AF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74895" y="2696920"/>
            <a:ext cx="509624" cy="509624"/>
          </a:xfrm>
          <a:prstGeom prst="rect">
            <a:avLst/>
          </a:prstGeom>
        </p:spPr>
      </p:pic>
      <p:pic>
        <p:nvPicPr>
          <p:cNvPr id="58" name="Graphic 57">
            <a:extLst>
              <a:ext uri="{FF2B5EF4-FFF2-40B4-BE49-F238E27FC236}">
                <a16:creationId xmlns:a16="http://schemas.microsoft.com/office/drawing/2014/main" id="{C7ADB309-5448-4A85-B6CB-08B6927F99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24274" y="3184999"/>
            <a:ext cx="509624" cy="509624"/>
          </a:xfrm>
          <a:prstGeom prst="rect">
            <a:avLst/>
          </a:prstGeom>
        </p:spPr>
      </p:pic>
      <p:pic>
        <p:nvPicPr>
          <p:cNvPr id="59" name="Graphic 58">
            <a:extLst>
              <a:ext uri="{FF2B5EF4-FFF2-40B4-BE49-F238E27FC236}">
                <a16:creationId xmlns:a16="http://schemas.microsoft.com/office/drawing/2014/main" id="{26C39FFB-8705-4B0D-86E8-4FD70C2C1D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2341" y="3175051"/>
            <a:ext cx="509624" cy="509624"/>
          </a:xfrm>
          <a:prstGeom prst="rect">
            <a:avLst/>
          </a:prstGeom>
        </p:spPr>
      </p:pic>
      <p:pic>
        <p:nvPicPr>
          <p:cNvPr id="61" name="Graphic 60">
            <a:extLst>
              <a:ext uri="{FF2B5EF4-FFF2-40B4-BE49-F238E27FC236}">
                <a16:creationId xmlns:a16="http://schemas.microsoft.com/office/drawing/2014/main" id="{6C696C68-7EE8-4F26-9A39-CF4BBEEAE5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32764" y="2674707"/>
            <a:ext cx="509624" cy="509624"/>
          </a:xfrm>
          <a:prstGeom prst="rect">
            <a:avLst/>
          </a:prstGeom>
        </p:spPr>
      </p:pic>
      <p:sp>
        <p:nvSpPr>
          <p:cNvPr id="66" name="TextBox 65">
            <a:extLst>
              <a:ext uri="{FF2B5EF4-FFF2-40B4-BE49-F238E27FC236}">
                <a16:creationId xmlns:a16="http://schemas.microsoft.com/office/drawing/2014/main" id="{AA2FDDAF-03A4-41EE-AE05-87E201E3BB16}"/>
              </a:ext>
            </a:extLst>
          </p:cNvPr>
          <p:cNvSpPr txBox="1"/>
          <p:nvPr/>
        </p:nvSpPr>
        <p:spPr>
          <a:xfrm>
            <a:off x="5659031" y="2928115"/>
            <a:ext cx="1387020" cy="246221"/>
          </a:xfrm>
          <a:prstGeom prst="rect">
            <a:avLst/>
          </a:prstGeom>
          <a:noFill/>
        </p:spPr>
        <p:txBody>
          <a:bodyPr wrap="square" rtlCol="0">
            <a:spAutoFit/>
          </a:bodyPr>
          <a:lstStyle/>
          <a:p>
            <a:pPr algn="ctr"/>
            <a:r>
              <a:rPr lang="en-US" sz="1000" dirty="0">
                <a:solidFill>
                  <a:schemeClr val="accent3"/>
                </a:solidFill>
              </a:rPr>
              <a:t>Step 2</a:t>
            </a:r>
          </a:p>
        </p:txBody>
      </p:sp>
      <p:sp>
        <p:nvSpPr>
          <p:cNvPr id="68" name="TextBox 67">
            <a:extLst>
              <a:ext uri="{FF2B5EF4-FFF2-40B4-BE49-F238E27FC236}">
                <a16:creationId xmlns:a16="http://schemas.microsoft.com/office/drawing/2014/main" id="{91346090-1921-4485-85EB-C209004A18E5}"/>
              </a:ext>
            </a:extLst>
          </p:cNvPr>
          <p:cNvSpPr txBox="1"/>
          <p:nvPr/>
        </p:nvSpPr>
        <p:spPr>
          <a:xfrm>
            <a:off x="7644156" y="2880770"/>
            <a:ext cx="1387020" cy="246221"/>
          </a:xfrm>
          <a:prstGeom prst="rect">
            <a:avLst/>
          </a:prstGeom>
          <a:noFill/>
        </p:spPr>
        <p:txBody>
          <a:bodyPr wrap="square" rtlCol="0">
            <a:spAutoFit/>
          </a:bodyPr>
          <a:lstStyle/>
          <a:p>
            <a:pPr algn="ctr"/>
            <a:r>
              <a:rPr lang="en-US" sz="1000" dirty="0">
                <a:solidFill>
                  <a:srgbClr val="A166FF"/>
                </a:solidFill>
              </a:rPr>
              <a:t>Step n-1</a:t>
            </a:r>
          </a:p>
        </p:txBody>
      </p:sp>
      <p:cxnSp>
        <p:nvCxnSpPr>
          <p:cNvPr id="69" name="Straight Arrow Connector 68">
            <a:extLst>
              <a:ext uri="{FF2B5EF4-FFF2-40B4-BE49-F238E27FC236}">
                <a16:creationId xmlns:a16="http://schemas.microsoft.com/office/drawing/2014/main" id="{74757003-7FCE-4B51-9602-D2644E40FF79}"/>
              </a:ext>
            </a:extLst>
          </p:cNvPr>
          <p:cNvCxnSpPr>
            <a:cxnSpLocks/>
          </p:cNvCxnSpPr>
          <p:nvPr/>
        </p:nvCxnSpPr>
        <p:spPr>
          <a:xfrm flipH="1">
            <a:off x="7310737" y="3624804"/>
            <a:ext cx="159150" cy="0"/>
          </a:xfrm>
          <a:prstGeom prst="straightConnector1">
            <a:avLst/>
          </a:prstGeom>
          <a:ln w="12700">
            <a:solidFill>
              <a:schemeClr val="tx2"/>
            </a:solidFill>
            <a:prstDash val="sysDash"/>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77" name="Graphic 76">
            <a:extLst>
              <a:ext uri="{FF2B5EF4-FFF2-40B4-BE49-F238E27FC236}">
                <a16:creationId xmlns:a16="http://schemas.microsoft.com/office/drawing/2014/main" id="{214A4FB9-4A8A-4811-96DF-E2C538E9160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300569" y="2390531"/>
            <a:ext cx="401825" cy="401825"/>
          </a:xfrm>
          <a:prstGeom prst="rect">
            <a:avLst/>
          </a:prstGeom>
        </p:spPr>
      </p:pic>
      <p:sp>
        <p:nvSpPr>
          <p:cNvPr id="78" name="TextBox 77">
            <a:extLst>
              <a:ext uri="{FF2B5EF4-FFF2-40B4-BE49-F238E27FC236}">
                <a16:creationId xmlns:a16="http://schemas.microsoft.com/office/drawing/2014/main" id="{34EFA9F5-4D5F-4E78-A9EE-32E567AC2822}"/>
              </a:ext>
            </a:extLst>
          </p:cNvPr>
          <p:cNvSpPr txBox="1"/>
          <p:nvPr/>
        </p:nvSpPr>
        <p:spPr>
          <a:xfrm>
            <a:off x="11022101" y="2817732"/>
            <a:ext cx="958759" cy="400110"/>
          </a:xfrm>
          <a:prstGeom prst="rect">
            <a:avLst/>
          </a:prstGeom>
          <a:noFill/>
        </p:spPr>
        <p:txBody>
          <a:bodyPr wrap="square" rtlCol="0">
            <a:spAutoFit/>
          </a:bodyPr>
          <a:lstStyle/>
          <a:p>
            <a:pPr algn="ctr"/>
            <a:r>
              <a:rPr lang="en-US" sz="1000" dirty="0">
                <a:solidFill>
                  <a:schemeClr val="bg1"/>
                </a:solidFill>
              </a:rPr>
              <a:t>Document Vault</a:t>
            </a:r>
          </a:p>
        </p:txBody>
      </p:sp>
      <p:pic>
        <p:nvPicPr>
          <p:cNvPr id="79" name="Graphic 78">
            <a:extLst>
              <a:ext uri="{FF2B5EF4-FFF2-40B4-BE49-F238E27FC236}">
                <a16:creationId xmlns:a16="http://schemas.microsoft.com/office/drawing/2014/main" id="{6C716C18-5E57-4B9B-AFBC-FAE558D0041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79163" y="3363877"/>
            <a:ext cx="401825" cy="401825"/>
          </a:xfrm>
          <a:prstGeom prst="rect">
            <a:avLst/>
          </a:prstGeom>
        </p:spPr>
      </p:pic>
      <p:sp>
        <p:nvSpPr>
          <p:cNvPr id="80" name="TextBox 79">
            <a:extLst>
              <a:ext uri="{FF2B5EF4-FFF2-40B4-BE49-F238E27FC236}">
                <a16:creationId xmlns:a16="http://schemas.microsoft.com/office/drawing/2014/main" id="{DEAC0638-240F-43AE-B8C4-A5E3325DE13D}"/>
              </a:ext>
            </a:extLst>
          </p:cNvPr>
          <p:cNvSpPr txBox="1"/>
          <p:nvPr/>
        </p:nvSpPr>
        <p:spPr>
          <a:xfrm>
            <a:off x="10981615" y="3777689"/>
            <a:ext cx="958759" cy="400110"/>
          </a:xfrm>
          <a:prstGeom prst="rect">
            <a:avLst/>
          </a:prstGeom>
          <a:noFill/>
        </p:spPr>
        <p:txBody>
          <a:bodyPr wrap="square" rtlCol="0">
            <a:spAutoFit/>
          </a:bodyPr>
          <a:lstStyle/>
          <a:p>
            <a:pPr algn="ctr"/>
            <a:r>
              <a:rPr lang="en-US" sz="1000" dirty="0">
                <a:solidFill>
                  <a:schemeClr val="bg1"/>
                </a:solidFill>
              </a:rPr>
              <a:t>Transformed iLad Request</a:t>
            </a:r>
          </a:p>
        </p:txBody>
      </p:sp>
      <p:cxnSp>
        <p:nvCxnSpPr>
          <p:cNvPr id="81" name="Straight Arrow Connector 80">
            <a:extLst>
              <a:ext uri="{FF2B5EF4-FFF2-40B4-BE49-F238E27FC236}">
                <a16:creationId xmlns:a16="http://schemas.microsoft.com/office/drawing/2014/main" id="{67D0A63A-62BB-4C2C-A8C4-3C70EA59692B}"/>
              </a:ext>
            </a:extLst>
          </p:cNvPr>
          <p:cNvCxnSpPr>
            <a:cxnSpLocks/>
          </p:cNvCxnSpPr>
          <p:nvPr/>
        </p:nvCxnSpPr>
        <p:spPr>
          <a:xfrm flipV="1">
            <a:off x="10913987" y="848843"/>
            <a:ext cx="0" cy="2835832"/>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F1716DD-439D-4234-B2CB-87311A17E066}"/>
              </a:ext>
            </a:extLst>
          </p:cNvPr>
          <p:cNvSpPr txBox="1"/>
          <p:nvPr/>
        </p:nvSpPr>
        <p:spPr>
          <a:xfrm>
            <a:off x="4141685" y="3151910"/>
            <a:ext cx="1234808" cy="246221"/>
          </a:xfrm>
          <a:prstGeom prst="rect">
            <a:avLst/>
          </a:prstGeom>
          <a:noFill/>
        </p:spPr>
        <p:txBody>
          <a:bodyPr wrap="square" rtlCol="0">
            <a:spAutoFit/>
          </a:bodyPr>
          <a:lstStyle/>
          <a:p>
            <a:pPr algn="ctr"/>
            <a:r>
              <a:rPr lang="en-US" sz="1000" dirty="0">
                <a:solidFill>
                  <a:schemeClr val="bg1"/>
                </a:solidFill>
              </a:rPr>
              <a:t>Processor</a:t>
            </a:r>
          </a:p>
        </p:txBody>
      </p:sp>
      <p:sp>
        <p:nvSpPr>
          <p:cNvPr id="84" name="TextBox 83">
            <a:extLst>
              <a:ext uri="{FF2B5EF4-FFF2-40B4-BE49-F238E27FC236}">
                <a16:creationId xmlns:a16="http://schemas.microsoft.com/office/drawing/2014/main" id="{6F5FD000-17EE-4D56-926D-7CC6B99ABFCD}"/>
              </a:ext>
            </a:extLst>
          </p:cNvPr>
          <p:cNvSpPr txBox="1"/>
          <p:nvPr/>
        </p:nvSpPr>
        <p:spPr>
          <a:xfrm>
            <a:off x="5153405" y="3654578"/>
            <a:ext cx="1234808" cy="246221"/>
          </a:xfrm>
          <a:prstGeom prst="rect">
            <a:avLst/>
          </a:prstGeom>
          <a:noFill/>
        </p:spPr>
        <p:txBody>
          <a:bodyPr wrap="square" rtlCol="0">
            <a:spAutoFit/>
          </a:bodyPr>
          <a:lstStyle/>
          <a:p>
            <a:pPr algn="ctr"/>
            <a:r>
              <a:rPr lang="en-US" sz="1000" dirty="0">
                <a:solidFill>
                  <a:schemeClr val="bg1"/>
                </a:solidFill>
              </a:rPr>
              <a:t>Processor</a:t>
            </a:r>
          </a:p>
        </p:txBody>
      </p:sp>
      <p:sp>
        <p:nvSpPr>
          <p:cNvPr id="85" name="TextBox 84">
            <a:extLst>
              <a:ext uri="{FF2B5EF4-FFF2-40B4-BE49-F238E27FC236}">
                <a16:creationId xmlns:a16="http://schemas.microsoft.com/office/drawing/2014/main" id="{F57F80C1-B7C4-4A65-9611-C8E9148C9880}"/>
              </a:ext>
            </a:extLst>
          </p:cNvPr>
          <p:cNvSpPr txBox="1"/>
          <p:nvPr/>
        </p:nvSpPr>
        <p:spPr>
          <a:xfrm>
            <a:off x="9445962" y="3178597"/>
            <a:ext cx="1234808" cy="246221"/>
          </a:xfrm>
          <a:prstGeom prst="rect">
            <a:avLst/>
          </a:prstGeom>
          <a:noFill/>
        </p:spPr>
        <p:txBody>
          <a:bodyPr wrap="square" rtlCol="0">
            <a:spAutoFit/>
          </a:bodyPr>
          <a:lstStyle/>
          <a:p>
            <a:pPr algn="ctr"/>
            <a:r>
              <a:rPr lang="en-US" sz="1000" dirty="0">
                <a:solidFill>
                  <a:schemeClr val="bg1"/>
                </a:solidFill>
              </a:rPr>
              <a:t>Processor</a:t>
            </a:r>
          </a:p>
        </p:txBody>
      </p:sp>
      <p:sp>
        <p:nvSpPr>
          <p:cNvPr id="86" name="TextBox 85">
            <a:extLst>
              <a:ext uri="{FF2B5EF4-FFF2-40B4-BE49-F238E27FC236}">
                <a16:creationId xmlns:a16="http://schemas.microsoft.com/office/drawing/2014/main" id="{88FDC56D-31BF-4E2E-BF57-98B08BA6C268}"/>
              </a:ext>
            </a:extLst>
          </p:cNvPr>
          <p:cNvSpPr txBox="1"/>
          <p:nvPr/>
        </p:nvSpPr>
        <p:spPr>
          <a:xfrm>
            <a:off x="8561682" y="3684675"/>
            <a:ext cx="1234808" cy="246221"/>
          </a:xfrm>
          <a:prstGeom prst="rect">
            <a:avLst/>
          </a:prstGeom>
          <a:noFill/>
        </p:spPr>
        <p:txBody>
          <a:bodyPr wrap="square" rtlCol="0">
            <a:spAutoFit/>
          </a:bodyPr>
          <a:lstStyle/>
          <a:p>
            <a:pPr algn="ctr"/>
            <a:r>
              <a:rPr lang="en-US" sz="1000" dirty="0">
                <a:solidFill>
                  <a:schemeClr val="bg1"/>
                </a:solidFill>
              </a:rPr>
              <a:t>Processor</a:t>
            </a:r>
          </a:p>
        </p:txBody>
      </p:sp>
      <p:cxnSp>
        <p:nvCxnSpPr>
          <p:cNvPr id="87" name="Straight Arrow Connector 86">
            <a:extLst>
              <a:ext uri="{FF2B5EF4-FFF2-40B4-BE49-F238E27FC236}">
                <a16:creationId xmlns:a16="http://schemas.microsoft.com/office/drawing/2014/main" id="{7CAD0CDC-389F-4762-833E-56009CACEF8C}"/>
              </a:ext>
            </a:extLst>
          </p:cNvPr>
          <p:cNvCxnSpPr>
            <a:cxnSpLocks/>
          </p:cNvCxnSpPr>
          <p:nvPr/>
        </p:nvCxnSpPr>
        <p:spPr>
          <a:xfrm flipH="1">
            <a:off x="10914302" y="847224"/>
            <a:ext cx="282172"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CD0E194-2519-4F8C-B029-F1804FF92864}"/>
              </a:ext>
            </a:extLst>
          </p:cNvPr>
          <p:cNvCxnSpPr>
            <a:cxnSpLocks/>
          </p:cNvCxnSpPr>
          <p:nvPr/>
        </p:nvCxnSpPr>
        <p:spPr>
          <a:xfrm flipH="1">
            <a:off x="10913987" y="1764285"/>
            <a:ext cx="282172"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24F394D-5EFE-4CD0-B1B7-E213A6B2FA07}"/>
              </a:ext>
            </a:extLst>
          </p:cNvPr>
          <p:cNvCxnSpPr>
            <a:cxnSpLocks/>
          </p:cNvCxnSpPr>
          <p:nvPr/>
        </p:nvCxnSpPr>
        <p:spPr>
          <a:xfrm flipH="1">
            <a:off x="10903732" y="2636671"/>
            <a:ext cx="282172"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3B82CD8-D454-44E9-9D36-E16124AD9B05}"/>
              </a:ext>
            </a:extLst>
          </p:cNvPr>
          <p:cNvCxnSpPr>
            <a:cxnSpLocks/>
          </p:cNvCxnSpPr>
          <p:nvPr/>
        </p:nvCxnSpPr>
        <p:spPr>
          <a:xfrm flipH="1">
            <a:off x="10899550" y="3694623"/>
            <a:ext cx="282172"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pic>
        <p:nvPicPr>
          <p:cNvPr id="92" name="Graphic 91">
            <a:extLst>
              <a:ext uri="{FF2B5EF4-FFF2-40B4-BE49-F238E27FC236}">
                <a16:creationId xmlns:a16="http://schemas.microsoft.com/office/drawing/2014/main" id="{E9366406-62AB-4C41-A13E-E1C5366216B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256554" y="586901"/>
            <a:ext cx="442392" cy="442392"/>
          </a:xfrm>
          <a:prstGeom prst="rect">
            <a:avLst/>
          </a:prstGeom>
        </p:spPr>
      </p:pic>
      <p:cxnSp>
        <p:nvCxnSpPr>
          <p:cNvPr id="93" name="Straight Arrow Connector 92">
            <a:extLst>
              <a:ext uri="{FF2B5EF4-FFF2-40B4-BE49-F238E27FC236}">
                <a16:creationId xmlns:a16="http://schemas.microsoft.com/office/drawing/2014/main" id="{143EE86B-BF01-4501-A48E-57266A1DE001}"/>
              </a:ext>
            </a:extLst>
          </p:cNvPr>
          <p:cNvCxnSpPr>
            <a:cxnSpLocks/>
          </p:cNvCxnSpPr>
          <p:nvPr/>
        </p:nvCxnSpPr>
        <p:spPr>
          <a:xfrm flipH="1">
            <a:off x="9611498" y="1764285"/>
            <a:ext cx="1288052"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pic>
        <p:nvPicPr>
          <p:cNvPr id="95" name="Graphic 94">
            <a:extLst>
              <a:ext uri="{FF2B5EF4-FFF2-40B4-BE49-F238E27FC236}">
                <a16:creationId xmlns:a16="http://schemas.microsoft.com/office/drawing/2014/main" id="{15CD7EF5-3123-40EE-B8E9-EEA1E91B07B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238596" y="1534445"/>
            <a:ext cx="442392" cy="442392"/>
          </a:xfrm>
          <a:prstGeom prst="rect">
            <a:avLst/>
          </a:prstGeom>
        </p:spPr>
      </p:pic>
    </p:spTree>
    <p:extLst>
      <p:ext uri="{BB962C8B-B14F-4D97-AF65-F5344CB8AC3E}">
        <p14:creationId xmlns:p14="http://schemas.microsoft.com/office/powerpoint/2010/main" val="279107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1F22-914E-BD4D-8505-2F4C4ECA42FC}"/>
              </a:ext>
            </a:extLst>
          </p:cNvPr>
          <p:cNvSpPr>
            <a:spLocks noGrp="1"/>
          </p:cNvSpPr>
          <p:nvPr>
            <p:ph type="title"/>
          </p:nvPr>
        </p:nvSpPr>
        <p:spPr/>
        <p:txBody>
          <a:bodyPr/>
          <a:lstStyle/>
          <a:p>
            <a:r>
              <a:rPr lang="en-US" dirty="0"/>
              <a:t>Release 5.0-2019.10.31: What’s new?</a:t>
            </a:r>
          </a:p>
        </p:txBody>
      </p:sp>
      <p:sp>
        <p:nvSpPr>
          <p:cNvPr id="3" name="Content Placeholder 2">
            <a:extLst>
              <a:ext uri="{FF2B5EF4-FFF2-40B4-BE49-F238E27FC236}">
                <a16:creationId xmlns:a16="http://schemas.microsoft.com/office/drawing/2014/main" id="{49260EB3-A9E8-5248-921D-65A93799CF5C}"/>
              </a:ext>
            </a:extLst>
          </p:cNvPr>
          <p:cNvSpPr>
            <a:spLocks noGrp="1"/>
          </p:cNvSpPr>
          <p:nvPr>
            <p:ph idx="1"/>
          </p:nvPr>
        </p:nvSpPr>
        <p:spPr>
          <a:xfrm>
            <a:off x="266700" y="1130301"/>
            <a:ext cx="11696700" cy="688054"/>
          </a:xfrm>
        </p:spPr>
        <p:txBody>
          <a:bodyPr>
            <a:normAutofit lnSpcReduction="10000"/>
          </a:bodyPr>
          <a:lstStyle/>
          <a:p>
            <a:r>
              <a:rPr lang="en-US" dirty="0"/>
              <a:t>For the latest deck, asset packages, or resources, visit the AWS Architecture Center: </a:t>
            </a:r>
            <a:r>
              <a:rPr lang="en-US" dirty="0">
                <a:hlinkClick r:id="rId2"/>
              </a:rPr>
              <a:t>https://aws.amazon.com/architecture/icons/</a:t>
            </a:r>
            <a:r>
              <a:rPr lang="en-US" dirty="0"/>
              <a:t> </a:t>
            </a:r>
          </a:p>
        </p:txBody>
      </p:sp>
      <p:sp>
        <p:nvSpPr>
          <p:cNvPr id="5" name="Slide Number Placeholder 4">
            <a:extLst>
              <a:ext uri="{FF2B5EF4-FFF2-40B4-BE49-F238E27FC236}">
                <a16:creationId xmlns:a16="http://schemas.microsoft.com/office/drawing/2014/main" id="{C8B12439-9C1F-7A48-ACA9-EBAE03B44616}"/>
              </a:ext>
            </a:extLst>
          </p:cNvPr>
          <p:cNvSpPr>
            <a:spLocks noGrp="1"/>
          </p:cNvSpPr>
          <p:nvPr>
            <p:ph type="sldNum" sz="quarter" idx="4"/>
          </p:nvPr>
        </p:nvSpPr>
        <p:spPr/>
        <p:txBody>
          <a:bodyPr/>
          <a:lstStyle/>
          <a:p>
            <a:fld id="{0E0E0192-C642-4D4F-AE82-A0D0DC02E26B}" type="slidenum">
              <a:rPr lang="en-US" smtClean="0"/>
              <a:pPr/>
              <a:t>4</a:t>
            </a:fld>
            <a:endParaRPr lang="en-US" dirty="0"/>
          </a:p>
        </p:txBody>
      </p:sp>
      <p:sp>
        <p:nvSpPr>
          <p:cNvPr id="7" name="Content Placeholder 2">
            <a:extLst>
              <a:ext uri="{FF2B5EF4-FFF2-40B4-BE49-F238E27FC236}">
                <a16:creationId xmlns:a16="http://schemas.microsoft.com/office/drawing/2014/main" id="{8CB18FDF-989A-2E49-A82F-A47CCE6CED62}"/>
              </a:ext>
            </a:extLst>
          </p:cNvPr>
          <p:cNvSpPr txBox="1">
            <a:spLocks/>
          </p:cNvSpPr>
          <p:nvPr/>
        </p:nvSpPr>
        <p:spPr>
          <a:xfrm>
            <a:off x="266700" y="2124635"/>
            <a:ext cx="11696700" cy="4220603"/>
          </a:xfrm>
          <a:prstGeom prst="rect">
            <a:avLst/>
          </a:prstGeom>
        </p:spPr>
        <p:txBody>
          <a:bodyPr vert="horz" lIns="91440" tIns="45720" rIns="91440" bIns="45720" numCol="2" spcCol="36576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AWS Console Mobile Application (slide 29)</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Event resource icon (slide 29)</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Blockchain resource icon (slide 35)</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Amazon Application Auto Scaling (slide 40)</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Customer Enablement new category (slide 45)</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Customer Enablement icons (slide 46)</a:t>
            </a:r>
          </a:p>
          <a:p>
            <a:pPr>
              <a:lnSpc>
                <a:spcPct val="100000"/>
              </a:lnSpc>
              <a:spcBef>
                <a:spcPts val="0"/>
              </a:spcBef>
            </a:pPr>
            <a:r>
              <a:rPr lang="en-US" sz="1400" dirty="0">
                <a:solidFill>
                  <a:schemeClr val="bg1"/>
                </a:solidFill>
                <a:latin typeface="Arial" panose="020B0604020202020204" pitchFamily="34" charset="0"/>
                <a:cs typeface="Arial" panose="020B0604020202020204" pitchFamily="34" charset="0"/>
              </a:rPr>
              <a:t>AWS IQ</a:t>
            </a:r>
          </a:p>
          <a:p>
            <a:pPr>
              <a:lnSpc>
                <a:spcPct val="100000"/>
              </a:lnSpc>
              <a:spcBef>
                <a:spcPts val="0"/>
              </a:spcBef>
            </a:pPr>
            <a:r>
              <a:rPr lang="en-US" sz="1400" dirty="0">
                <a:solidFill>
                  <a:schemeClr val="bg1"/>
                </a:solidFill>
                <a:latin typeface="Arial" panose="020B0604020202020204" pitchFamily="34" charset="0"/>
                <a:cs typeface="Arial" panose="020B0604020202020204" pitchFamily="34" charset="0"/>
              </a:rPr>
              <a:t>AWS Managed Services</a:t>
            </a:r>
          </a:p>
          <a:p>
            <a:pPr>
              <a:lnSpc>
                <a:spcPct val="100000"/>
              </a:lnSpc>
              <a:spcBef>
                <a:spcPts val="0"/>
              </a:spcBef>
            </a:pPr>
            <a:r>
              <a:rPr lang="en-US" sz="1400" dirty="0">
                <a:solidFill>
                  <a:schemeClr val="bg1"/>
                </a:solidFill>
                <a:latin typeface="Arial" panose="020B0604020202020204" pitchFamily="34" charset="0"/>
                <a:cs typeface="Arial" panose="020B0604020202020204" pitchFamily="34" charset="0"/>
              </a:rPr>
              <a:t>AWS Professional Services</a:t>
            </a:r>
          </a:p>
          <a:p>
            <a:pPr>
              <a:lnSpc>
                <a:spcPct val="100000"/>
              </a:lnSpc>
              <a:spcBef>
                <a:spcPts val="0"/>
              </a:spcBef>
            </a:pPr>
            <a:r>
              <a:rPr lang="en-US" sz="1400" dirty="0">
                <a:solidFill>
                  <a:schemeClr val="bg1"/>
                </a:solidFill>
                <a:latin typeface="Arial" panose="020B0604020202020204" pitchFamily="34" charset="0"/>
                <a:cs typeface="Arial" panose="020B0604020202020204" pitchFamily="34" charset="0"/>
              </a:rPr>
              <a:t>AWS Support</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AWS Cloud9 resource icon (slide 55)</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err="1">
                <a:solidFill>
                  <a:schemeClr val="bg1"/>
                </a:solidFill>
                <a:latin typeface="Arial" panose="020B0604020202020204" pitchFamily="34" charset="0"/>
                <a:cs typeface="Arial" panose="020B0604020202020204" pitchFamily="34" charset="0"/>
              </a:rPr>
              <a:t>CloudEndure</a:t>
            </a:r>
            <a:r>
              <a:rPr lang="en-US" sz="1400" b="1" dirty="0">
                <a:solidFill>
                  <a:schemeClr val="bg1"/>
                </a:solidFill>
                <a:latin typeface="Arial" panose="020B0604020202020204" pitchFamily="34" charset="0"/>
                <a:cs typeface="Arial" panose="020B0604020202020204" pitchFamily="34" charset="0"/>
              </a:rPr>
              <a:t> Migration (slide 87)</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a:solidFill>
                  <a:schemeClr val="bg1"/>
                </a:solidFill>
                <a:latin typeface="Arial" panose="020B0604020202020204" pitchFamily="34" charset="0"/>
                <a:cs typeface="Arial" panose="020B0604020202020204" pitchFamily="34" charset="0"/>
              </a:rPr>
              <a:t>Multiple volumes resource icon (slide 107)</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r>
              <a:rPr lang="en-US" sz="1400" b="1" dirty="0" err="1">
                <a:solidFill>
                  <a:schemeClr val="bg1"/>
                </a:solidFill>
                <a:latin typeface="Arial" panose="020B0604020202020204" pitchFamily="34" charset="0"/>
                <a:cs typeface="Arial" panose="020B0604020202020204" pitchFamily="34" charset="0"/>
              </a:rPr>
              <a:t>CloudEndure</a:t>
            </a:r>
            <a:r>
              <a:rPr lang="en-US" sz="1400" b="1" dirty="0">
                <a:solidFill>
                  <a:schemeClr val="bg1"/>
                </a:solidFill>
                <a:latin typeface="Arial" panose="020B0604020202020204" pitchFamily="34" charset="0"/>
                <a:cs typeface="Arial" panose="020B0604020202020204" pitchFamily="34" charset="0"/>
              </a:rPr>
              <a:t> Disaster Recovery (slide 110)</a:t>
            </a: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a:p>
            <a:pPr marL="0" indent="0">
              <a:lnSpc>
                <a:spcPct val="100000"/>
              </a:lnSpc>
              <a:spcBef>
                <a:spcPts val="0"/>
              </a:spcBef>
              <a:buNone/>
            </a:pPr>
            <a:endParaRPr lang="en-US" sz="1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718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D488-79C0-2B45-ADFC-1E9D89072941}"/>
              </a:ext>
            </a:extLst>
          </p:cNvPr>
          <p:cNvSpPr>
            <a:spLocks noGrp="1"/>
          </p:cNvSpPr>
          <p:nvPr>
            <p:ph type="title"/>
          </p:nvPr>
        </p:nvSpPr>
        <p:spPr/>
        <p:txBody>
          <a:bodyPr/>
          <a:lstStyle/>
          <a:p>
            <a:r>
              <a:rPr lang="en-US"/>
              <a:t>Building a diagram</a:t>
            </a:r>
            <a:endParaRPr lang="en-US" dirty="0"/>
          </a:p>
        </p:txBody>
      </p:sp>
      <p:sp>
        <p:nvSpPr>
          <p:cNvPr id="3" name="Content Placeholder 2">
            <a:extLst>
              <a:ext uri="{FF2B5EF4-FFF2-40B4-BE49-F238E27FC236}">
                <a16:creationId xmlns:a16="http://schemas.microsoft.com/office/drawing/2014/main" id="{861E6FBD-E851-964A-B4D4-E059E226DAC9}"/>
              </a:ext>
            </a:extLst>
          </p:cNvPr>
          <p:cNvSpPr>
            <a:spLocks noGrp="1"/>
          </p:cNvSpPr>
          <p:nvPr>
            <p:ph idx="1"/>
          </p:nvPr>
        </p:nvSpPr>
        <p:spPr/>
        <p:txBody>
          <a:bodyPr>
            <a:normAutofit fontScale="92500" lnSpcReduction="20000"/>
          </a:bodyPr>
          <a:lstStyle/>
          <a:p>
            <a:pPr marL="457200" indent="-457200">
              <a:lnSpc>
                <a:spcPct val="110000"/>
              </a:lnSpc>
              <a:buFont typeface="+mj-lt"/>
              <a:buAutoNum type="arabicPeriod"/>
            </a:pPr>
            <a:r>
              <a:rPr lang="en-US" b="1" dirty="0"/>
              <a:t>Choose your deck style</a:t>
            </a:r>
            <a:br>
              <a:rPr lang="en-US" dirty="0"/>
            </a:br>
            <a:r>
              <a:rPr lang="en-US" dirty="0"/>
              <a:t>The architecture deck is available for both light and dark backgrounds. Determine which best fits your need–light backgrounds tend to be used on the web, whereas dark backgrounds are used for in-person presentations or slide decks.</a:t>
            </a:r>
          </a:p>
          <a:p>
            <a:pPr marL="457200" indent="-457200">
              <a:lnSpc>
                <a:spcPct val="110000"/>
              </a:lnSpc>
              <a:buFont typeface="+mj-lt"/>
              <a:buAutoNum type="arabicPeriod"/>
            </a:pPr>
            <a:r>
              <a:rPr lang="en-US" b="1" dirty="0"/>
              <a:t>Start with the structure</a:t>
            </a:r>
            <a:br>
              <a:rPr lang="en-US" b="1" dirty="0"/>
            </a:br>
            <a:r>
              <a:rPr lang="en-US" dirty="0"/>
              <a:t>Locate the groups to use for the underlying structure of your diagram.</a:t>
            </a:r>
            <a:endParaRPr lang="en-US" b="1" dirty="0"/>
          </a:p>
          <a:p>
            <a:pPr marL="457200" indent="-457200">
              <a:lnSpc>
                <a:spcPct val="110000"/>
              </a:lnSpc>
              <a:buFont typeface="+mj-lt"/>
              <a:buAutoNum type="arabicPeriod"/>
            </a:pPr>
            <a:r>
              <a:rPr lang="en-US" b="1" dirty="0"/>
              <a:t>Add product and resource icons</a:t>
            </a:r>
            <a:br>
              <a:rPr lang="en-US" dirty="0"/>
            </a:br>
            <a:r>
              <a:rPr lang="en-US" dirty="0"/>
              <a:t>Navigate to the category of your desired product icon or resource, or use the search capability to locate it. Then, copy and paste it into your diagram.</a:t>
            </a:r>
          </a:p>
          <a:p>
            <a:pPr marL="457200" indent="-457200">
              <a:lnSpc>
                <a:spcPct val="110000"/>
              </a:lnSpc>
              <a:buFont typeface="+mj-lt"/>
              <a:buAutoNum type="arabicPeriod"/>
            </a:pPr>
            <a:r>
              <a:rPr lang="en-US" b="1" dirty="0"/>
              <a:t>Add other steps</a:t>
            </a:r>
            <a:br>
              <a:rPr lang="en-US" dirty="0"/>
            </a:br>
            <a:r>
              <a:rPr lang="en-US" dirty="0"/>
              <a:t>Does your diagram include external users or devices? Use resources to add depth or context to your diagram.</a:t>
            </a:r>
          </a:p>
          <a:p>
            <a:pPr marL="457200" indent="-457200">
              <a:lnSpc>
                <a:spcPct val="110000"/>
              </a:lnSpc>
              <a:buFont typeface="+mj-lt"/>
              <a:buAutoNum type="arabicPeriod"/>
            </a:pPr>
            <a:r>
              <a:rPr lang="en-US" b="1" dirty="0"/>
              <a:t>Connect the steps</a:t>
            </a:r>
            <a:br>
              <a:rPr lang="en-US" dirty="0"/>
            </a:br>
            <a:r>
              <a:rPr lang="en-US" dirty="0"/>
              <a:t>Use the preset arrows to connect your steps and describe a workflow.</a:t>
            </a:r>
          </a:p>
          <a:p>
            <a:pPr marL="457200" indent="-457200">
              <a:lnSpc>
                <a:spcPct val="110000"/>
              </a:lnSpc>
              <a:buFont typeface="+mj-lt"/>
              <a:buAutoNum type="arabicPeriod"/>
            </a:pPr>
            <a:endParaRPr lang="en-US" dirty="0"/>
          </a:p>
          <a:p>
            <a:pPr marL="457200" indent="-457200">
              <a:lnSpc>
                <a:spcPct val="110000"/>
              </a:lnSpc>
              <a:buFont typeface="+mj-lt"/>
              <a:buAutoNum type="arabicPeriod"/>
            </a:pPr>
            <a:endParaRPr lang="en-US" dirty="0"/>
          </a:p>
        </p:txBody>
      </p:sp>
      <p:sp>
        <p:nvSpPr>
          <p:cNvPr id="5" name="Slide Number Placeholder 4">
            <a:extLst>
              <a:ext uri="{FF2B5EF4-FFF2-40B4-BE49-F238E27FC236}">
                <a16:creationId xmlns:a16="http://schemas.microsoft.com/office/drawing/2014/main" id="{D3BB51B7-4AC5-A14C-B7AA-86172153BD4C}"/>
              </a:ext>
            </a:extLst>
          </p:cNvPr>
          <p:cNvSpPr>
            <a:spLocks noGrp="1"/>
          </p:cNvSpPr>
          <p:nvPr>
            <p:ph type="sldNum" sz="quarter" idx="4"/>
          </p:nvPr>
        </p:nvSpPr>
        <p:spPr/>
        <p:txBody>
          <a:bodyPr/>
          <a:lstStyle/>
          <a:p>
            <a:fld id="{0E0E0192-C642-4D4F-AE82-A0D0DC02E26B}" type="slidenum">
              <a:rPr lang="en-US" smtClean="0"/>
              <a:pPr/>
              <a:t>5</a:t>
            </a:fld>
            <a:endParaRPr lang="en-US" dirty="0"/>
          </a:p>
        </p:txBody>
      </p:sp>
    </p:spTree>
    <p:extLst>
      <p:ext uri="{BB962C8B-B14F-4D97-AF65-F5344CB8AC3E}">
        <p14:creationId xmlns:p14="http://schemas.microsoft.com/office/powerpoint/2010/main" val="145526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885B2A-E2E3-444D-BD28-452CC6144AB2}"/>
              </a:ext>
            </a:extLst>
          </p:cNvPr>
          <p:cNvSpPr>
            <a:spLocks noGrp="1"/>
          </p:cNvSpPr>
          <p:nvPr>
            <p:ph type="sldNum" sz="quarter" idx="10"/>
          </p:nvPr>
        </p:nvSpPr>
        <p:spPr/>
        <p:txBody>
          <a:bodyPr/>
          <a:lstStyle/>
          <a:p>
            <a:fld id="{0E0E0192-C642-4D4F-AE82-A0D0DC02E26B}" type="slidenum">
              <a:rPr lang="en-US" smtClean="0"/>
              <a:t>6</a:t>
            </a:fld>
            <a:endParaRPr lang="en-US" dirty="0"/>
          </a:p>
        </p:txBody>
      </p:sp>
      <p:sp>
        <p:nvSpPr>
          <p:cNvPr id="3" name="Title 2">
            <a:extLst>
              <a:ext uri="{FF2B5EF4-FFF2-40B4-BE49-F238E27FC236}">
                <a16:creationId xmlns:a16="http://schemas.microsoft.com/office/drawing/2014/main" id="{DDD27407-A548-AC40-A903-860DD890ED92}"/>
              </a:ext>
            </a:extLst>
          </p:cNvPr>
          <p:cNvSpPr>
            <a:spLocks noGrp="1"/>
          </p:cNvSpPr>
          <p:nvPr>
            <p:ph type="title"/>
          </p:nvPr>
        </p:nvSpPr>
        <p:spPr>
          <a:xfrm>
            <a:off x="202294" y="390334"/>
            <a:ext cx="6532780" cy="559397"/>
          </a:xfrm>
        </p:spPr>
        <p:txBody>
          <a:bodyPr/>
          <a:lstStyle/>
          <a:p>
            <a:r>
              <a:rPr lang="en-US" dirty="0"/>
              <a:t>General icons</a:t>
            </a:r>
          </a:p>
        </p:txBody>
      </p:sp>
      <p:sp>
        <p:nvSpPr>
          <p:cNvPr id="4" name="Text Placeholder 3">
            <a:extLst>
              <a:ext uri="{FF2B5EF4-FFF2-40B4-BE49-F238E27FC236}">
                <a16:creationId xmlns:a16="http://schemas.microsoft.com/office/drawing/2014/main" id="{C2E63194-8372-704E-A2ED-61D426276A34}"/>
              </a:ext>
            </a:extLst>
          </p:cNvPr>
          <p:cNvSpPr>
            <a:spLocks noGrp="1"/>
          </p:cNvSpPr>
          <p:nvPr>
            <p:ph type="body" sz="quarter" idx="11"/>
          </p:nvPr>
        </p:nvSpPr>
        <p:spPr/>
        <p:txBody>
          <a:bodyPr/>
          <a:lstStyle/>
          <a:p>
            <a:r>
              <a:rPr lang="en-US" dirty="0"/>
              <a:t>3/3</a:t>
            </a:r>
          </a:p>
        </p:txBody>
      </p:sp>
      <p:pic>
        <p:nvPicPr>
          <p:cNvPr id="10" name="Graphic 9">
            <a:extLst>
              <a:ext uri="{FF2B5EF4-FFF2-40B4-BE49-F238E27FC236}">
                <a16:creationId xmlns:a16="http://schemas.microsoft.com/office/drawing/2014/main" id="{B05AAFC4-D830-3E44-880C-7FB6544427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66" y="2847620"/>
            <a:ext cx="469900" cy="469900"/>
          </a:xfrm>
          <a:prstGeom prst="rect">
            <a:avLst/>
          </a:prstGeom>
        </p:spPr>
      </p:pic>
      <p:pic>
        <p:nvPicPr>
          <p:cNvPr id="12" name="Graphic 11">
            <a:extLst>
              <a:ext uri="{FF2B5EF4-FFF2-40B4-BE49-F238E27FC236}">
                <a16:creationId xmlns:a16="http://schemas.microsoft.com/office/drawing/2014/main" id="{660F2F63-D692-E646-96FB-44417FC44B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6598" y="2847620"/>
            <a:ext cx="469900" cy="469900"/>
          </a:xfrm>
          <a:prstGeom prst="rect">
            <a:avLst/>
          </a:prstGeom>
        </p:spPr>
      </p:pic>
      <p:pic>
        <p:nvPicPr>
          <p:cNvPr id="14" name="Graphic 13">
            <a:extLst>
              <a:ext uri="{FF2B5EF4-FFF2-40B4-BE49-F238E27FC236}">
                <a16:creationId xmlns:a16="http://schemas.microsoft.com/office/drawing/2014/main" id="{944DE95A-7C95-1E4F-98C7-C689278759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50330" y="2847620"/>
            <a:ext cx="469900" cy="469900"/>
          </a:xfrm>
          <a:prstGeom prst="rect">
            <a:avLst/>
          </a:prstGeom>
        </p:spPr>
      </p:pic>
      <p:pic>
        <p:nvPicPr>
          <p:cNvPr id="16" name="Graphic 15">
            <a:extLst>
              <a:ext uri="{FF2B5EF4-FFF2-40B4-BE49-F238E27FC236}">
                <a16:creationId xmlns:a16="http://schemas.microsoft.com/office/drawing/2014/main" id="{3AE4BA5B-DE17-F54A-8FC6-8FB0A95F67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34062" y="2847620"/>
            <a:ext cx="469900" cy="469900"/>
          </a:xfrm>
          <a:prstGeom prst="rect">
            <a:avLst/>
          </a:prstGeom>
        </p:spPr>
      </p:pic>
      <p:pic>
        <p:nvPicPr>
          <p:cNvPr id="18" name="Graphic 17">
            <a:extLst>
              <a:ext uri="{FF2B5EF4-FFF2-40B4-BE49-F238E27FC236}">
                <a16:creationId xmlns:a16="http://schemas.microsoft.com/office/drawing/2014/main" id="{641CE46E-77EE-EE41-99DB-F2FE0C986F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17794" y="2847620"/>
            <a:ext cx="469900" cy="469900"/>
          </a:xfrm>
          <a:prstGeom prst="rect">
            <a:avLst/>
          </a:prstGeom>
        </p:spPr>
      </p:pic>
      <p:pic>
        <p:nvPicPr>
          <p:cNvPr id="20" name="Graphic 19">
            <a:extLst>
              <a:ext uri="{FF2B5EF4-FFF2-40B4-BE49-F238E27FC236}">
                <a16:creationId xmlns:a16="http://schemas.microsoft.com/office/drawing/2014/main" id="{F255D846-642B-A942-8BEC-D0E41A406D4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01522" y="2847620"/>
            <a:ext cx="469900" cy="469900"/>
          </a:xfrm>
          <a:prstGeom prst="rect">
            <a:avLst/>
          </a:prstGeom>
        </p:spPr>
      </p:pic>
      <p:pic>
        <p:nvPicPr>
          <p:cNvPr id="22" name="Graphic 21">
            <a:extLst>
              <a:ext uri="{FF2B5EF4-FFF2-40B4-BE49-F238E27FC236}">
                <a16:creationId xmlns:a16="http://schemas.microsoft.com/office/drawing/2014/main" id="{CEFD119D-B31D-AD4E-89CE-C02267D2159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5250" y="2847620"/>
            <a:ext cx="469900" cy="469900"/>
          </a:xfrm>
          <a:prstGeom prst="rect">
            <a:avLst/>
          </a:prstGeom>
        </p:spPr>
      </p:pic>
      <p:pic>
        <p:nvPicPr>
          <p:cNvPr id="24" name="Graphic 23">
            <a:extLst>
              <a:ext uri="{FF2B5EF4-FFF2-40B4-BE49-F238E27FC236}">
                <a16:creationId xmlns:a16="http://schemas.microsoft.com/office/drawing/2014/main" id="{5F43C684-E7CD-7B41-ACA7-B11152EF7F4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161147" y="4281463"/>
            <a:ext cx="469900" cy="469900"/>
          </a:xfrm>
          <a:prstGeom prst="rect">
            <a:avLst/>
          </a:prstGeom>
        </p:spPr>
      </p:pic>
      <p:pic>
        <p:nvPicPr>
          <p:cNvPr id="26" name="Graphic 25">
            <a:extLst>
              <a:ext uri="{FF2B5EF4-FFF2-40B4-BE49-F238E27FC236}">
                <a16:creationId xmlns:a16="http://schemas.microsoft.com/office/drawing/2014/main" id="{C3E9DE62-900E-904C-9642-0A5F63D57B4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32000" y="4281463"/>
            <a:ext cx="469900" cy="469900"/>
          </a:xfrm>
          <a:prstGeom prst="rect">
            <a:avLst/>
          </a:prstGeom>
        </p:spPr>
      </p:pic>
      <p:pic>
        <p:nvPicPr>
          <p:cNvPr id="28" name="Graphic 27">
            <a:extLst>
              <a:ext uri="{FF2B5EF4-FFF2-40B4-BE49-F238E27FC236}">
                <a16:creationId xmlns:a16="http://schemas.microsoft.com/office/drawing/2014/main" id="{B4DF41AA-B0E5-1743-AB73-33A697979E3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115732" y="4281463"/>
            <a:ext cx="469900" cy="469900"/>
          </a:xfrm>
          <a:prstGeom prst="rect">
            <a:avLst/>
          </a:prstGeom>
        </p:spPr>
      </p:pic>
      <p:pic>
        <p:nvPicPr>
          <p:cNvPr id="32" name="Graphic 31">
            <a:extLst>
              <a:ext uri="{FF2B5EF4-FFF2-40B4-BE49-F238E27FC236}">
                <a16:creationId xmlns:a16="http://schemas.microsoft.com/office/drawing/2014/main" id="{CF14B6C9-DD64-A14C-8CAE-005DF6C08DCD}"/>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099464" y="4281463"/>
            <a:ext cx="469900" cy="469900"/>
          </a:xfrm>
          <a:prstGeom prst="rect">
            <a:avLst/>
          </a:prstGeom>
        </p:spPr>
      </p:pic>
      <p:pic>
        <p:nvPicPr>
          <p:cNvPr id="34" name="Graphic 33">
            <a:extLst>
              <a:ext uri="{FF2B5EF4-FFF2-40B4-BE49-F238E27FC236}">
                <a16:creationId xmlns:a16="http://schemas.microsoft.com/office/drawing/2014/main" id="{8FE4BB4E-58D7-F141-9687-FB16AFA0E24E}"/>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083196" y="4281463"/>
            <a:ext cx="469900" cy="469900"/>
          </a:xfrm>
          <a:prstGeom prst="rect">
            <a:avLst/>
          </a:prstGeom>
        </p:spPr>
      </p:pic>
      <p:pic>
        <p:nvPicPr>
          <p:cNvPr id="38" name="Graphic 37">
            <a:extLst>
              <a:ext uri="{FF2B5EF4-FFF2-40B4-BE49-F238E27FC236}">
                <a16:creationId xmlns:a16="http://schemas.microsoft.com/office/drawing/2014/main" id="{AC408681-9425-934F-A27E-5D5DAE6D38A6}"/>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066928" y="4281463"/>
            <a:ext cx="469900" cy="469900"/>
          </a:xfrm>
          <a:prstGeom prst="rect">
            <a:avLst/>
          </a:prstGeom>
        </p:spPr>
      </p:pic>
      <p:pic>
        <p:nvPicPr>
          <p:cNvPr id="40" name="Graphic 39">
            <a:extLst>
              <a:ext uri="{FF2B5EF4-FFF2-40B4-BE49-F238E27FC236}">
                <a16:creationId xmlns:a16="http://schemas.microsoft.com/office/drawing/2014/main" id="{6FA71975-EA2D-784E-8A28-738A17320E9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8050660" y="4281463"/>
            <a:ext cx="469900" cy="469900"/>
          </a:xfrm>
          <a:prstGeom prst="rect">
            <a:avLst/>
          </a:prstGeom>
        </p:spPr>
      </p:pic>
      <p:pic>
        <p:nvPicPr>
          <p:cNvPr id="42" name="Graphic 41">
            <a:extLst>
              <a:ext uri="{FF2B5EF4-FFF2-40B4-BE49-F238E27FC236}">
                <a16:creationId xmlns:a16="http://schemas.microsoft.com/office/drawing/2014/main" id="{1A56C62F-612C-5841-B7E7-B15DA92D0BDE}"/>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flipH="1">
            <a:off x="9027549" y="4281463"/>
            <a:ext cx="483586" cy="469900"/>
          </a:xfrm>
          <a:prstGeom prst="rect">
            <a:avLst/>
          </a:prstGeom>
        </p:spPr>
      </p:pic>
      <p:pic>
        <p:nvPicPr>
          <p:cNvPr id="48" name="Graphic 47">
            <a:extLst>
              <a:ext uri="{FF2B5EF4-FFF2-40B4-BE49-F238E27FC236}">
                <a16:creationId xmlns:a16="http://schemas.microsoft.com/office/drawing/2014/main" id="{C7350A76-0D8B-B34D-B831-E0E1EE4CFCF8}"/>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2234151" y="1135878"/>
            <a:ext cx="711200" cy="711200"/>
          </a:xfrm>
          <a:prstGeom prst="rect">
            <a:avLst/>
          </a:prstGeom>
        </p:spPr>
      </p:pic>
      <p:pic>
        <p:nvPicPr>
          <p:cNvPr id="50" name="Graphic 49">
            <a:extLst>
              <a:ext uri="{FF2B5EF4-FFF2-40B4-BE49-F238E27FC236}">
                <a16:creationId xmlns:a16="http://schemas.microsoft.com/office/drawing/2014/main" id="{43C89C6C-4275-2244-93E6-30D96D2FDE23}"/>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2148268" y="2847620"/>
            <a:ext cx="469900" cy="469900"/>
          </a:xfrm>
          <a:prstGeom prst="rect">
            <a:avLst/>
          </a:prstGeom>
        </p:spPr>
      </p:pic>
      <p:sp>
        <p:nvSpPr>
          <p:cNvPr id="39" name="TextBox 38">
            <a:extLst>
              <a:ext uri="{FF2B5EF4-FFF2-40B4-BE49-F238E27FC236}">
                <a16:creationId xmlns:a16="http://schemas.microsoft.com/office/drawing/2014/main" id="{19A327EE-B1A5-7643-A4D5-DCC8A43B5181}"/>
              </a:ext>
            </a:extLst>
          </p:cNvPr>
          <p:cNvSpPr txBox="1"/>
          <p:nvPr/>
        </p:nvSpPr>
        <p:spPr>
          <a:xfrm>
            <a:off x="1846843" y="3376096"/>
            <a:ext cx="1072750" cy="307777"/>
          </a:xfrm>
          <a:prstGeom prst="rect">
            <a:avLst/>
          </a:prstGeom>
          <a:noFill/>
        </p:spPr>
        <p:txBody>
          <a:bodyPr wrap="square" rtlCol="0">
            <a:spAutoFit/>
          </a:bodyPr>
          <a:lstStyle/>
          <a:p>
            <a:pPr algn="ctr"/>
            <a:r>
              <a:rPr lang="en-US" sz="1400" dirty="0">
                <a:solidFill>
                  <a:schemeClr val="bg1"/>
                </a:solidFill>
              </a:rPr>
              <a:t>Client</a:t>
            </a:r>
          </a:p>
        </p:txBody>
      </p:sp>
      <p:sp>
        <p:nvSpPr>
          <p:cNvPr id="51" name="TextBox 50">
            <a:extLst>
              <a:ext uri="{FF2B5EF4-FFF2-40B4-BE49-F238E27FC236}">
                <a16:creationId xmlns:a16="http://schemas.microsoft.com/office/drawing/2014/main" id="{87E5E7C7-45FD-AA4A-90B9-C94614625F8F}"/>
              </a:ext>
            </a:extLst>
          </p:cNvPr>
          <p:cNvSpPr txBox="1"/>
          <p:nvPr/>
        </p:nvSpPr>
        <p:spPr>
          <a:xfrm>
            <a:off x="2781441" y="3376096"/>
            <a:ext cx="1072750" cy="307777"/>
          </a:xfrm>
          <a:prstGeom prst="rect">
            <a:avLst/>
          </a:prstGeom>
          <a:noFill/>
        </p:spPr>
        <p:txBody>
          <a:bodyPr wrap="square" rtlCol="0">
            <a:spAutoFit/>
          </a:bodyPr>
          <a:lstStyle/>
          <a:p>
            <a:pPr algn="ctr"/>
            <a:r>
              <a:rPr lang="en-US" sz="1400" dirty="0">
                <a:solidFill>
                  <a:schemeClr val="bg1"/>
                </a:solidFill>
              </a:rPr>
              <a:t>Disk</a:t>
            </a:r>
          </a:p>
        </p:txBody>
      </p:sp>
      <p:sp>
        <p:nvSpPr>
          <p:cNvPr id="54" name="TextBox 53">
            <a:extLst>
              <a:ext uri="{FF2B5EF4-FFF2-40B4-BE49-F238E27FC236}">
                <a16:creationId xmlns:a16="http://schemas.microsoft.com/office/drawing/2014/main" id="{97AA978E-DDD6-8348-AA91-0FDD5E94D813}"/>
              </a:ext>
            </a:extLst>
          </p:cNvPr>
          <p:cNvSpPr txBox="1"/>
          <p:nvPr/>
        </p:nvSpPr>
        <p:spPr>
          <a:xfrm>
            <a:off x="3765173" y="3376096"/>
            <a:ext cx="1072750" cy="307777"/>
          </a:xfrm>
          <a:prstGeom prst="rect">
            <a:avLst/>
          </a:prstGeom>
          <a:noFill/>
        </p:spPr>
        <p:txBody>
          <a:bodyPr wrap="square" rtlCol="0">
            <a:spAutoFit/>
          </a:bodyPr>
          <a:lstStyle/>
          <a:p>
            <a:pPr algn="ctr"/>
            <a:r>
              <a:rPr lang="en-US" sz="1400" dirty="0">
                <a:solidFill>
                  <a:schemeClr val="bg1"/>
                </a:solidFill>
              </a:rPr>
              <a:t>Forums</a:t>
            </a:r>
          </a:p>
        </p:txBody>
      </p:sp>
      <p:sp>
        <p:nvSpPr>
          <p:cNvPr id="58" name="TextBox 57">
            <a:extLst>
              <a:ext uri="{FF2B5EF4-FFF2-40B4-BE49-F238E27FC236}">
                <a16:creationId xmlns:a16="http://schemas.microsoft.com/office/drawing/2014/main" id="{164DECAF-33B5-884D-AC77-778CFA5E7FA3}"/>
              </a:ext>
            </a:extLst>
          </p:cNvPr>
          <p:cNvSpPr txBox="1"/>
          <p:nvPr/>
        </p:nvSpPr>
        <p:spPr>
          <a:xfrm>
            <a:off x="4748905" y="3376096"/>
            <a:ext cx="1072750" cy="523220"/>
          </a:xfrm>
          <a:prstGeom prst="rect">
            <a:avLst/>
          </a:prstGeom>
          <a:noFill/>
        </p:spPr>
        <p:txBody>
          <a:bodyPr wrap="square" rtlCol="0">
            <a:spAutoFit/>
          </a:bodyPr>
          <a:lstStyle/>
          <a:p>
            <a:pPr algn="ctr"/>
            <a:r>
              <a:rPr lang="en-US" sz="1400" dirty="0">
                <a:solidFill>
                  <a:schemeClr val="bg1"/>
                </a:solidFill>
              </a:rPr>
              <a:t>Generic database</a:t>
            </a:r>
          </a:p>
        </p:txBody>
      </p:sp>
      <p:sp>
        <p:nvSpPr>
          <p:cNvPr id="61" name="TextBox 60">
            <a:extLst>
              <a:ext uri="{FF2B5EF4-FFF2-40B4-BE49-F238E27FC236}">
                <a16:creationId xmlns:a16="http://schemas.microsoft.com/office/drawing/2014/main" id="{B2EF5FDF-E6AC-9B45-9985-723F61E2113E}"/>
              </a:ext>
            </a:extLst>
          </p:cNvPr>
          <p:cNvSpPr txBox="1"/>
          <p:nvPr/>
        </p:nvSpPr>
        <p:spPr>
          <a:xfrm>
            <a:off x="5732637" y="3376096"/>
            <a:ext cx="1072750" cy="307777"/>
          </a:xfrm>
          <a:prstGeom prst="rect">
            <a:avLst/>
          </a:prstGeom>
          <a:noFill/>
        </p:spPr>
        <p:txBody>
          <a:bodyPr wrap="square" rtlCol="0">
            <a:spAutoFit/>
          </a:bodyPr>
          <a:lstStyle/>
          <a:p>
            <a:pPr algn="ctr"/>
            <a:r>
              <a:rPr lang="en-US" sz="1400" dirty="0">
                <a:solidFill>
                  <a:schemeClr val="bg1"/>
                </a:solidFill>
              </a:rPr>
              <a:t>Internet</a:t>
            </a:r>
          </a:p>
        </p:txBody>
      </p:sp>
      <p:sp>
        <p:nvSpPr>
          <p:cNvPr id="64" name="TextBox 63">
            <a:extLst>
              <a:ext uri="{FF2B5EF4-FFF2-40B4-BE49-F238E27FC236}">
                <a16:creationId xmlns:a16="http://schemas.microsoft.com/office/drawing/2014/main" id="{A615DCB8-53EB-D741-9C38-CC4806B26CF0}"/>
              </a:ext>
            </a:extLst>
          </p:cNvPr>
          <p:cNvSpPr txBox="1"/>
          <p:nvPr/>
        </p:nvSpPr>
        <p:spPr>
          <a:xfrm>
            <a:off x="6716369" y="3376096"/>
            <a:ext cx="1072750" cy="523220"/>
          </a:xfrm>
          <a:prstGeom prst="rect">
            <a:avLst/>
          </a:prstGeom>
          <a:noFill/>
        </p:spPr>
        <p:txBody>
          <a:bodyPr wrap="square" rtlCol="0">
            <a:spAutoFit/>
          </a:bodyPr>
          <a:lstStyle/>
          <a:p>
            <a:pPr algn="ctr"/>
            <a:r>
              <a:rPr lang="en-US" sz="1400" dirty="0">
                <a:solidFill>
                  <a:schemeClr val="bg1"/>
                </a:solidFill>
              </a:rPr>
              <a:t>Internet alt1</a:t>
            </a:r>
          </a:p>
        </p:txBody>
      </p:sp>
      <p:sp>
        <p:nvSpPr>
          <p:cNvPr id="67" name="TextBox 66">
            <a:extLst>
              <a:ext uri="{FF2B5EF4-FFF2-40B4-BE49-F238E27FC236}">
                <a16:creationId xmlns:a16="http://schemas.microsoft.com/office/drawing/2014/main" id="{E9EFC06D-9785-EC48-A387-EFE9412664C6}"/>
              </a:ext>
            </a:extLst>
          </p:cNvPr>
          <p:cNvSpPr txBox="1"/>
          <p:nvPr/>
        </p:nvSpPr>
        <p:spPr>
          <a:xfrm>
            <a:off x="7700097" y="3376096"/>
            <a:ext cx="1072750" cy="523220"/>
          </a:xfrm>
          <a:prstGeom prst="rect">
            <a:avLst/>
          </a:prstGeom>
          <a:noFill/>
        </p:spPr>
        <p:txBody>
          <a:bodyPr wrap="square" rtlCol="0">
            <a:spAutoFit/>
          </a:bodyPr>
          <a:lstStyle/>
          <a:p>
            <a:pPr algn="ctr"/>
            <a:r>
              <a:rPr lang="en-US" sz="1400" dirty="0">
                <a:solidFill>
                  <a:schemeClr val="bg1"/>
                </a:solidFill>
              </a:rPr>
              <a:t>Internet alt2</a:t>
            </a:r>
          </a:p>
        </p:txBody>
      </p:sp>
      <p:sp>
        <p:nvSpPr>
          <p:cNvPr id="70" name="TextBox 69">
            <a:extLst>
              <a:ext uri="{FF2B5EF4-FFF2-40B4-BE49-F238E27FC236}">
                <a16:creationId xmlns:a16="http://schemas.microsoft.com/office/drawing/2014/main" id="{8CFB7091-25B5-264E-B70C-23BF50BE211D}"/>
              </a:ext>
            </a:extLst>
          </p:cNvPr>
          <p:cNvSpPr txBox="1"/>
          <p:nvPr/>
        </p:nvSpPr>
        <p:spPr>
          <a:xfrm>
            <a:off x="8683825" y="3376096"/>
            <a:ext cx="1072750" cy="523220"/>
          </a:xfrm>
          <a:prstGeom prst="rect">
            <a:avLst/>
          </a:prstGeom>
          <a:noFill/>
        </p:spPr>
        <p:txBody>
          <a:bodyPr wrap="square" rtlCol="0">
            <a:spAutoFit/>
          </a:bodyPr>
          <a:lstStyle/>
          <a:p>
            <a:pPr algn="ctr"/>
            <a:r>
              <a:rPr lang="en-US" sz="1400" dirty="0">
                <a:solidFill>
                  <a:schemeClr val="bg1"/>
                </a:solidFill>
              </a:rPr>
              <a:t>Mobile client</a:t>
            </a:r>
          </a:p>
        </p:txBody>
      </p:sp>
      <p:sp>
        <p:nvSpPr>
          <p:cNvPr id="73" name="TextBox 72">
            <a:extLst>
              <a:ext uri="{FF2B5EF4-FFF2-40B4-BE49-F238E27FC236}">
                <a16:creationId xmlns:a16="http://schemas.microsoft.com/office/drawing/2014/main" id="{2E08DBCE-1ACF-424F-814D-23C461589D8E}"/>
              </a:ext>
            </a:extLst>
          </p:cNvPr>
          <p:cNvSpPr txBox="1"/>
          <p:nvPr/>
        </p:nvSpPr>
        <p:spPr>
          <a:xfrm>
            <a:off x="1859722" y="4853432"/>
            <a:ext cx="1072750" cy="307777"/>
          </a:xfrm>
          <a:prstGeom prst="rect">
            <a:avLst/>
          </a:prstGeom>
          <a:noFill/>
        </p:spPr>
        <p:txBody>
          <a:bodyPr wrap="square" rtlCol="0">
            <a:spAutoFit/>
          </a:bodyPr>
          <a:lstStyle/>
          <a:p>
            <a:pPr algn="ctr"/>
            <a:r>
              <a:rPr lang="en-US" sz="1400" dirty="0">
                <a:solidFill>
                  <a:schemeClr val="bg1"/>
                </a:solidFill>
              </a:rPr>
              <a:t>Multimedia</a:t>
            </a:r>
          </a:p>
        </p:txBody>
      </p:sp>
      <p:sp>
        <p:nvSpPr>
          <p:cNvPr id="76" name="TextBox 75">
            <a:extLst>
              <a:ext uri="{FF2B5EF4-FFF2-40B4-BE49-F238E27FC236}">
                <a16:creationId xmlns:a16="http://schemas.microsoft.com/office/drawing/2014/main" id="{C5636447-DBCE-7C45-AD26-6BB1D3390243}"/>
              </a:ext>
            </a:extLst>
          </p:cNvPr>
          <p:cNvSpPr txBox="1"/>
          <p:nvPr/>
        </p:nvSpPr>
        <p:spPr>
          <a:xfrm>
            <a:off x="2830575" y="4853432"/>
            <a:ext cx="1072750" cy="523220"/>
          </a:xfrm>
          <a:prstGeom prst="rect">
            <a:avLst/>
          </a:prstGeom>
          <a:noFill/>
        </p:spPr>
        <p:txBody>
          <a:bodyPr wrap="square" rtlCol="0">
            <a:spAutoFit/>
          </a:bodyPr>
          <a:lstStyle/>
          <a:p>
            <a:pPr algn="ctr"/>
            <a:r>
              <a:rPr lang="en-US" sz="1400" dirty="0">
                <a:solidFill>
                  <a:schemeClr val="bg1"/>
                </a:solidFill>
              </a:rPr>
              <a:t>Office building</a:t>
            </a:r>
          </a:p>
        </p:txBody>
      </p:sp>
      <p:sp>
        <p:nvSpPr>
          <p:cNvPr id="79" name="TextBox 78">
            <a:extLst>
              <a:ext uri="{FF2B5EF4-FFF2-40B4-BE49-F238E27FC236}">
                <a16:creationId xmlns:a16="http://schemas.microsoft.com/office/drawing/2014/main" id="{404F7C03-EE43-094E-9423-317455318732}"/>
              </a:ext>
            </a:extLst>
          </p:cNvPr>
          <p:cNvSpPr txBox="1"/>
          <p:nvPr/>
        </p:nvSpPr>
        <p:spPr>
          <a:xfrm>
            <a:off x="3814307" y="4853432"/>
            <a:ext cx="1072750" cy="523220"/>
          </a:xfrm>
          <a:prstGeom prst="rect">
            <a:avLst/>
          </a:prstGeom>
          <a:noFill/>
        </p:spPr>
        <p:txBody>
          <a:bodyPr wrap="square" rtlCol="0">
            <a:spAutoFit/>
          </a:bodyPr>
          <a:lstStyle/>
          <a:p>
            <a:pPr algn="ctr"/>
            <a:r>
              <a:rPr lang="en-US" sz="1400" dirty="0">
                <a:solidFill>
                  <a:schemeClr val="bg1"/>
                </a:solidFill>
              </a:rPr>
              <a:t>SAML token</a:t>
            </a:r>
          </a:p>
        </p:txBody>
      </p:sp>
      <p:sp>
        <p:nvSpPr>
          <p:cNvPr id="82" name="TextBox 81">
            <a:extLst>
              <a:ext uri="{FF2B5EF4-FFF2-40B4-BE49-F238E27FC236}">
                <a16:creationId xmlns:a16="http://schemas.microsoft.com/office/drawing/2014/main" id="{24F11EF0-BD34-1643-9A3C-913225592587}"/>
              </a:ext>
            </a:extLst>
          </p:cNvPr>
          <p:cNvSpPr txBox="1"/>
          <p:nvPr/>
        </p:nvSpPr>
        <p:spPr>
          <a:xfrm>
            <a:off x="4798039" y="4853432"/>
            <a:ext cx="1072750" cy="523220"/>
          </a:xfrm>
          <a:prstGeom prst="rect">
            <a:avLst/>
          </a:prstGeom>
          <a:noFill/>
        </p:spPr>
        <p:txBody>
          <a:bodyPr wrap="square" rtlCol="0">
            <a:spAutoFit/>
          </a:bodyPr>
          <a:lstStyle/>
          <a:p>
            <a:pPr algn="ctr"/>
            <a:r>
              <a:rPr lang="en-US" sz="1400" dirty="0">
                <a:solidFill>
                  <a:schemeClr val="bg1"/>
                </a:solidFill>
              </a:rPr>
              <a:t>SSL padlock</a:t>
            </a:r>
          </a:p>
        </p:txBody>
      </p:sp>
      <p:sp>
        <p:nvSpPr>
          <p:cNvPr id="85" name="TextBox 84">
            <a:extLst>
              <a:ext uri="{FF2B5EF4-FFF2-40B4-BE49-F238E27FC236}">
                <a16:creationId xmlns:a16="http://schemas.microsoft.com/office/drawing/2014/main" id="{1779E555-8A64-6345-BC7E-2F4C022A5857}"/>
              </a:ext>
            </a:extLst>
          </p:cNvPr>
          <p:cNvSpPr txBox="1"/>
          <p:nvPr/>
        </p:nvSpPr>
        <p:spPr>
          <a:xfrm>
            <a:off x="5781771" y="4853432"/>
            <a:ext cx="1072750" cy="523220"/>
          </a:xfrm>
          <a:prstGeom prst="rect">
            <a:avLst/>
          </a:prstGeom>
          <a:noFill/>
        </p:spPr>
        <p:txBody>
          <a:bodyPr wrap="square" rtlCol="0">
            <a:spAutoFit/>
          </a:bodyPr>
          <a:lstStyle/>
          <a:p>
            <a:pPr algn="ctr"/>
            <a:r>
              <a:rPr lang="en-US" sz="1400" dirty="0">
                <a:solidFill>
                  <a:schemeClr val="bg1"/>
                </a:solidFill>
              </a:rPr>
              <a:t>Tape storage</a:t>
            </a:r>
          </a:p>
        </p:txBody>
      </p:sp>
      <p:sp>
        <p:nvSpPr>
          <p:cNvPr id="88" name="TextBox 87">
            <a:extLst>
              <a:ext uri="{FF2B5EF4-FFF2-40B4-BE49-F238E27FC236}">
                <a16:creationId xmlns:a16="http://schemas.microsoft.com/office/drawing/2014/main" id="{FB013E3D-2ED6-B74C-A348-786114BFA80F}"/>
              </a:ext>
            </a:extLst>
          </p:cNvPr>
          <p:cNvSpPr txBox="1"/>
          <p:nvPr/>
        </p:nvSpPr>
        <p:spPr>
          <a:xfrm>
            <a:off x="6765503" y="4853432"/>
            <a:ext cx="1072750" cy="523220"/>
          </a:xfrm>
          <a:prstGeom prst="rect">
            <a:avLst/>
          </a:prstGeom>
          <a:noFill/>
        </p:spPr>
        <p:txBody>
          <a:bodyPr wrap="square" rtlCol="0">
            <a:spAutoFit/>
          </a:bodyPr>
          <a:lstStyle/>
          <a:p>
            <a:pPr algn="ctr"/>
            <a:r>
              <a:rPr lang="en-US" sz="1400" dirty="0">
                <a:solidFill>
                  <a:schemeClr val="bg1"/>
                </a:solidFill>
              </a:rPr>
              <a:t>Traditional server</a:t>
            </a:r>
          </a:p>
        </p:txBody>
      </p:sp>
      <p:sp>
        <p:nvSpPr>
          <p:cNvPr id="91" name="TextBox 90">
            <a:extLst>
              <a:ext uri="{FF2B5EF4-FFF2-40B4-BE49-F238E27FC236}">
                <a16:creationId xmlns:a16="http://schemas.microsoft.com/office/drawing/2014/main" id="{37743B23-AAC5-CC49-9C18-C68DBC507174}"/>
              </a:ext>
            </a:extLst>
          </p:cNvPr>
          <p:cNvSpPr txBox="1"/>
          <p:nvPr/>
        </p:nvSpPr>
        <p:spPr>
          <a:xfrm>
            <a:off x="7749235" y="4853432"/>
            <a:ext cx="1072750" cy="307777"/>
          </a:xfrm>
          <a:prstGeom prst="rect">
            <a:avLst/>
          </a:prstGeom>
          <a:noFill/>
        </p:spPr>
        <p:txBody>
          <a:bodyPr wrap="square" rtlCol="0">
            <a:spAutoFit/>
          </a:bodyPr>
          <a:lstStyle/>
          <a:p>
            <a:pPr algn="ctr"/>
            <a:r>
              <a:rPr lang="en-US" sz="1400" dirty="0">
                <a:solidFill>
                  <a:schemeClr val="bg1"/>
                </a:solidFill>
              </a:rPr>
              <a:t>User</a:t>
            </a:r>
          </a:p>
        </p:txBody>
      </p:sp>
      <p:sp>
        <p:nvSpPr>
          <p:cNvPr id="94" name="TextBox 93">
            <a:extLst>
              <a:ext uri="{FF2B5EF4-FFF2-40B4-BE49-F238E27FC236}">
                <a16:creationId xmlns:a16="http://schemas.microsoft.com/office/drawing/2014/main" id="{4EDB2C05-2F10-9C42-9C35-AE4BB249A665}"/>
              </a:ext>
            </a:extLst>
          </p:cNvPr>
          <p:cNvSpPr txBox="1"/>
          <p:nvPr/>
        </p:nvSpPr>
        <p:spPr>
          <a:xfrm>
            <a:off x="8732967" y="4853432"/>
            <a:ext cx="1072750" cy="307777"/>
          </a:xfrm>
          <a:prstGeom prst="rect">
            <a:avLst/>
          </a:prstGeom>
          <a:noFill/>
        </p:spPr>
        <p:txBody>
          <a:bodyPr wrap="square" rtlCol="0">
            <a:spAutoFit/>
          </a:bodyPr>
          <a:lstStyle/>
          <a:p>
            <a:pPr algn="ctr"/>
            <a:r>
              <a:rPr lang="en-US" sz="1400" dirty="0">
                <a:solidFill>
                  <a:schemeClr val="bg1"/>
                </a:solidFill>
              </a:rPr>
              <a:t>Users</a:t>
            </a:r>
          </a:p>
        </p:txBody>
      </p:sp>
      <p:sp>
        <p:nvSpPr>
          <p:cNvPr id="111" name="TextBox 110">
            <a:extLst>
              <a:ext uri="{FF2B5EF4-FFF2-40B4-BE49-F238E27FC236}">
                <a16:creationId xmlns:a16="http://schemas.microsoft.com/office/drawing/2014/main" id="{3196BBAA-09D6-C14E-B263-D49CD7C7C20F}"/>
              </a:ext>
            </a:extLst>
          </p:cNvPr>
          <p:cNvSpPr txBox="1"/>
          <p:nvPr/>
        </p:nvSpPr>
        <p:spPr>
          <a:xfrm>
            <a:off x="1805079" y="1850584"/>
            <a:ext cx="1562120" cy="523220"/>
          </a:xfrm>
          <a:prstGeom prst="rect">
            <a:avLst/>
          </a:prstGeom>
          <a:noFill/>
        </p:spPr>
        <p:txBody>
          <a:bodyPr wrap="square" rtlCol="0">
            <a:spAutoFit/>
          </a:bodyPr>
          <a:lstStyle/>
          <a:p>
            <a:pPr algn="ctr"/>
            <a:r>
              <a:rPr lang="en-US" sz="1400" dirty="0">
                <a:solidFill>
                  <a:schemeClr val="bg1"/>
                </a:solidFill>
              </a:rPr>
              <a:t>AWS Marketplace</a:t>
            </a:r>
          </a:p>
        </p:txBody>
      </p:sp>
      <p:sp>
        <p:nvSpPr>
          <p:cNvPr id="112" name="TextBox 111">
            <a:extLst>
              <a:ext uri="{FF2B5EF4-FFF2-40B4-BE49-F238E27FC236}">
                <a16:creationId xmlns:a16="http://schemas.microsoft.com/office/drawing/2014/main" id="{A4F85B00-D6B5-724B-A0FB-79114243E3D2}"/>
              </a:ext>
            </a:extLst>
          </p:cNvPr>
          <p:cNvSpPr txBox="1"/>
          <p:nvPr/>
        </p:nvSpPr>
        <p:spPr>
          <a:xfrm>
            <a:off x="3024231" y="1850584"/>
            <a:ext cx="1562120" cy="523220"/>
          </a:xfrm>
          <a:prstGeom prst="rect">
            <a:avLst/>
          </a:prstGeom>
          <a:noFill/>
        </p:spPr>
        <p:txBody>
          <a:bodyPr wrap="square" rtlCol="0">
            <a:spAutoFit/>
          </a:bodyPr>
          <a:lstStyle/>
          <a:p>
            <a:pPr algn="ctr"/>
            <a:r>
              <a:rPr lang="en-US" sz="1400" dirty="0">
                <a:solidFill>
                  <a:schemeClr val="bg1"/>
                </a:solidFill>
              </a:rPr>
              <a:t>AWS Marketplace</a:t>
            </a:r>
          </a:p>
        </p:txBody>
      </p:sp>
      <p:sp>
        <p:nvSpPr>
          <p:cNvPr id="59" name="TextBox 58">
            <a:extLst>
              <a:ext uri="{FF2B5EF4-FFF2-40B4-BE49-F238E27FC236}">
                <a16:creationId xmlns:a16="http://schemas.microsoft.com/office/drawing/2014/main" id="{2A7E9D54-97F4-994C-B2F6-0245C385CDE6}"/>
              </a:ext>
            </a:extLst>
          </p:cNvPr>
          <p:cNvSpPr txBox="1"/>
          <p:nvPr/>
        </p:nvSpPr>
        <p:spPr>
          <a:xfrm>
            <a:off x="9716695" y="4867282"/>
            <a:ext cx="1072750" cy="307777"/>
          </a:xfrm>
          <a:prstGeom prst="rect">
            <a:avLst/>
          </a:prstGeom>
          <a:noFill/>
        </p:spPr>
        <p:txBody>
          <a:bodyPr wrap="square" rtlCol="0">
            <a:spAutoFit/>
          </a:bodyPr>
          <a:lstStyle/>
          <a:p>
            <a:pPr algn="ctr"/>
            <a:r>
              <a:rPr lang="en-US" sz="1400" dirty="0">
                <a:solidFill>
                  <a:schemeClr val="bg1"/>
                </a:solidFill>
              </a:rPr>
              <a:t>Toolkit</a:t>
            </a:r>
          </a:p>
        </p:txBody>
      </p:sp>
      <p:sp>
        <p:nvSpPr>
          <p:cNvPr id="60" name="TextBox 59">
            <a:extLst>
              <a:ext uri="{FF2B5EF4-FFF2-40B4-BE49-F238E27FC236}">
                <a16:creationId xmlns:a16="http://schemas.microsoft.com/office/drawing/2014/main" id="{C2283B4F-C65A-834C-A181-E7EEC997DD39}"/>
              </a:ext>
            </a:extLst>
          </p:cNvPr>
          <p:cNvSpPr txBox="1"/>
          <p:nvPr/>
        </p:nvSpPr>
        <p:spPr>
          <a:xfrm>
            <a:off x="10700423" y="4867282"/>
            <a:ext cx="1072750" cy="307777"/>
          </a:xfrm>
          <a:prstGeom prst="rect">
            <a:avLst/>
          </a:prstGeom>
          <a:noFill/>
        </p:spPr>
        <p:txBody>
          <a:bodyPr wrap="square" rtlCol="0">
            <a:spAutoFit/>
          </a:bodyPr>
          <a:lstStyle/>
          <a:p>
            <a:pPr algn="ctr"/>
            <a:r>
              <a:rPr lang="en-US" sz="1400" dirty="0">
                <a:solidFill>
                  <a:schemeClr val="bg1"/>
                </a:solidFill>
              </a:rPr>
              <a:t>SDK</a:t>
            </a:r>
          </a:p>
        </p:txBody>
      </p:sp>
      <p:pic>
        <p:nvPicPr>
          <p:cNvPr id="104" name="Graphic 103">
            <a:extLst>
              <a:ext uri="{FF2B5EF4-FFF2-40B4-BE49-F238E27FC236}">
                <a16:creationId xmlns:a16="http://schemas.microsoft.com/office/drawing/2014/main" id="{7315202F-311A-8949-BC53-DA3B66FEBF11}"/>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3462793" y="1110096"/>
            <a:ext cx="711200" cy="711200"/>
          </a:xfrm>
          <a:prstGeom prst="rect">
            <a:avLst/>
          </a:prstGeom>
        </p:spPr>
      </p:pic>
      <p:pic>
        <p:nvPicPr>
          <p:cNvPr id="7" name="Graphic 6">
            <a:extLst>
              <a:ext uri="{FF2B5EF4-FFF2-40B4-BE49-F238E27FC236}">
                <a16:creationId xmlns:a16="http://schemas.microsoft.com/office/drawing/2014/main" id="{54D72C3E-691E-514D-871F-A217882AE94E}"/>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11001848" y="4280375"/>
            <a:ext cx="469900" cy="469900"/>
          </a:xfrm>
          <a:prstGeom prst="rect">
            <a:avLst/>
          </a:prstGeom>
        </p:spPr>
      </p:pic>
      <p:pic>
        <p:nvPicPr>
          <p:cNvPr id="11" name="Graphic 10">
            <a:extLst>
              <a:ext uri="{FF2B5EF4-FFF2-40B4-BE49-F238E27FC236}">
                <a16:creationId xmlns:a16="http://schemas.microsoft.com/office/drawing/2014/main" id="{E29019A9-AC2E-B842-A268-FDEC6ACB5B7A}"/>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10035670" y="4281463"/>
            <a:ext cx="469900" cy="469900"/>
          </a:xfrm>
          <a:prstGeom prst="rect">
            <a:avLst/>
          </a:prstGeom>
        </p:spPr>
      </p:pic>
    </p:spTree>
    <p:extLst>
      <p:ext uri="{BB962C8B-B14F-4D97-AF65-F5344CB8AC3E}">
        <p14:creationId xmlns:p14="http://schemas.microsoft.com/office/powerpoint/2010/main" val="2556088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54F766-87AB-C446-AFF6-E8E2E50450C5}"/>
              </a:ext>
            </a:extLst>
          </p:cNvPr>
          <p:cNvSpPr>
            <a:spLocks noGrp="1"/>
          </p:cNvSpPr>
          <p:nvPr>
            <p:ph type="sldNum" sz="quarter" idx="10"/>
          </p:nvPr>
        </p:nvSpPr>
        <p:spPr/>
        <p:txBody>
          <a:bodyPr/>
          <a:lstStyle/>
          <a:p>
            <a:fld id="{0E0E0192-C642-4D4F-AE82-A0D0DC02E26B}" type="slidenum">
              <a:rPr lang="en-US" smtClean="0"/>
              <a:pPr/>
              <a:t>7</a:t>
            </a:fld>
            <a:endParaRPr lang="en-US" dirty="0"/>
          </a:p>
        </p:txBody>
      </p:sp>
      <p:sp>
        <p:nvSpPr>
          <p:cNvPr id="2" name="Title 1">
            <a:extLst>
              <a:ext uri="{FF2B5EF4-FFF2-40B4-BE49-F238E27FC236}">
                <a16:creationId xmlns:a16="http://schemas.microsoft.com/office/drawing/2014/main" id="{A429D488-79C0-2B45-ADFC-1E9D89072941}"/>
              </a:ext>
            </a:extLst>
          </p:cNvPr>
          <p:cNvSpPr>
            <a:spLocks noGrp="1"/>
          </p:cNvSpPr>
          <p:nvPr>
            <p:ph type="title"/>
          </p:nvPr>
        </p:nvSpPr>
        <p:spPr/>
        <p:txBody>
          <a:bodyPr/>
          <a:lstStyle/>
          <a:p>
            <a:r>
              <a:rPr lang="en-US" dirty="0"/>
              <a:t>Arrows</a:t>
            </a:r>
          </a:p>
        </p:txBody>
      </p:sp>
      <p:sp>
        <p:nvSpPr>
          <p:cNvPr id="4" name="Text Placeholder 3">
            <a:extLst>
              <a:ext uri="{FF2B5EF4-FFF2-40B4-BE49-F238E27FC236}">
                <a16:creationId xmlns:a16="http://schemas.microsoft.com/office/drawing/2014/main" id="{AEC925B1-5096-DE42-B077-9322BADEA56C}"/>
              </a:ext>
            </a:extLst>
          </p:cNvPr>
          <p:cNvSpPr>
            <a:spLocks noGrp="1"/>
          </p:cNvSpPr>
          <p:nvPr>
            <p:ph type="body" sz="quarter" idx="11"/>
          </p:nvPr>
        </p:nvSpPr>
        <p:spPr/>
        <p:txBody>
          <a:bodyPr/>
          <a:lstStyle/>
          <a:p>
            <a:r>
              <a:rPr lang="en-US" dirty="0"/>
              <a:t>2/3</a:t>
            </a:r>
          </a:p>
        </p:txBody>
      </p:sp>
      <p:cxnSp>
        <p:nvCxnSpPr>
          <p:cNvPr id="27" name="Straight Arrow Connector 26">
            <a:extLst>
              <a:ext uri="{FF2B5EF4-FFF2-40B4-BE49-F238E27FC236}">
                <a16:creationId xmlns:a16="http://schemas.microsoft.com/office/drawing/2014/main" id="{4A8C0F5C-0446-8A40-A710-BE80A9E5A424}"/>
              </a:ext>
            </a:extLst>
          </p:cNvPr>
          <p:cNvCxnSpPr/>
          <p:nvPr/>
        </p:nvCxnSpPr>
        <p:spPr>
          <a:xfrm>
            <a:off x="426571" y="1811430"/>
            <a:ext cx="1645920"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B18CFCF-A05D-384A-B644-3CF9919019A7}"/>
              </a:ext>
            </a:extLst>
          </p:cNvPr>
          <p:cNvCxnSpPr/>
          <p:nvPr/>
        </p:nvCxnSpPr>
        <p:spPr>
          <a:xfrm>
            <a:off x="426571" y="2027700"/>
            <a:ext cx="1645920"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BBC288-5AFD-AB40-A3F3-F427E49EB12C}"/>
              </a:ext>
            </a:extLst>
          </p:cNvPr>
          <p:cNvCxnSpPr/>
          <p:nvPr/>
        </p:nvCxnSpPr>
        <p:spPr>
          <a:xfrm>
            <a:off x="426571" y="1622672"/>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D7C3AC0-BB5A-3D45-A278-551F61A14EDE}"/>
              </a:ext>
            </a:extLst>
          </p:cNvPr>
          <p:cNvCxnSpPr/>
          <p:nvPr/>
        </p:nvCxnSpPr>
        <p:spPr>
          <a:xfrm>
            <a:off x="426571" y="1419626"/>
            <a:ext cx="1645920"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4B1611CF-9ADF-F247-82F7-D1B00313493A}"/>
              </a:ext>
            </a:extLst>
          </p:cNvPr>
          <p:cNvCxnSpPr>
            <a:cxnSpLocks/>
          </p:cNvCxnSpPr>
          <p:nvPr/>
        </p:nvCxnSpPr>
        <p:spPr>
          <a:xfrm>
            <a:off x="5232787" y="1434478"/>
            <a:ext cx="1636776" cy="182880"/>
          </a:xfrm>
          <a:prstGeom prst="bentConnector3">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FF5ACEE4-0E47-ED4B-A11C-A37A8D25743D}"/>
              </a:ext>
            </a:extLst>
          </p:cNvPr>
          <p:cNvCxnSpPr>
            <a:cxnSpLocks/>
          </p:cNvCxnSpPr>
          <p:nvPr/>
        </p:nvCxnSpPr>
        <p:spPr>
          <a:xfrm flipV="1">
            <a:off x="5232787" y="1811430"/>
            <a:ext cx="1636776" cy="182880"/>
          </a:xfrm>
          <a:prstGeom prst="bentConnector3">
            <a:avLst>
              <a:gd name="adj1" fmla="val 50000"/>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FF2B5EF4-FFF2-40B4-BE49-F238E27FC236}">
                <a16:creationId xmlns:a16="http://schemas.microsoft.com/office/drawing/2014/main" id="{F7259CF5-9E24-C445-A1DF-4ACB37E70876}"/>
              </a:ext>
            </a:extLst>
          </p:cNvPr>
          <p:cNvCxnSpPr>
            <a:cxnSpLocks/>
          </p:cNvCxnSpPr>
          <p:nvPr/>
        </p:nvCxnSpPr>
        <p:spPr>
          <a:xfrm>
            <a:off x="5232787" y="2180723"/>
            <a:ext cx="1636776" cy="182880"/>
          </a:xfrm>
          <a:prstGeom prst="bentConnector3">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1" name="Elbow Connector 60">
            <a:extLst>
              <a:ext uri="{FF2B5EF4-FFF2-40B4-BE49-F238E27FC236}">
                <a16:creationId xmlns:a16="http://schemas.microsoft.com/office/drawing/2014/main" id="{BF4D2A73-ED4C-774C-BB0E-92A374358B0E}"/>
              </a:ext>
            </a:extLst>
          </p:cNvPr>
          <p:cNvCxnSpPr>
            <a:cxnSpLocks/>
          </p:cNvCxnSpPr>
          <p:nvPr/>
        </p:nvCxnSpPr>
        <p:spPr>
          <a:xfrm flipV="1">
            <a:off x="5232787" y="2527823"/>
            <a:ext cx="1636776" cy="182880"/>
          </a:xfrm>
          <a:prstGeom prst="bentConnector3">
            <a:avLst>
              <a:gd name="adj1" fmla="val 50000"/>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2990084-9649-5544-A6FF-A95C12611CCF}"/>
              </a:ext>
            </a:extLst>
          </p:cNvPr>
          <p:cNvCxnSpPr/>
          <p:nvPr/>
        </p:nvCxnSpPr>
        <p:spPr>
          <a:xfrm rot="16200000">
            <a:off x="514337" y="3341328"/>
            <a:ext cx="1645920"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2F42504-6A7F-9247-BDBC-ED60EDCFB429}"/>
              </a:ext>
            </a:extLst>
          </p:cNvPr>
          <p:cNvCxnSpPr/>
          <p:nvPr/>
        </p:nvCxnSpPr>
        <p:spPr>
          <a:xfrm rot="16200000">
            <a:off x="730607" y="3341328"/>
            <a:ext cx="1645920"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D021A27-FADE-5D47-9955-AEF80B2AAFEB}"/>
              </a:ext>
            </a:extLst>
          </p:cNvPr>
          <p:cNvCxnSpPr/>
          <p:nvPr/>
        </p:nvCxnSpPr>
        <p:spPr>
          <a:xfrm rot="16200000">
            <a:off x="325579" y="3341328"/>
            <a:ext cx="16459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1D48F09-54A0-4140-9B60-7A86C089176B}"/>
              </a:ext>
            </a:extLst>
          </p:cNvPr>
          <p:cNvCxnSpPr/>
          <p:nvPr/>
        </p:nvCxnSpPr>
        <p:spPr>
          <a:xfrm rot="16200000">
            <a:off x="122533" y="3341328"/>
            <a:ext cx="1645920"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704ACBE1-10C7-364B-BF78-D8E11A35DF9E}"/>
              </a:ext>
            </a:extLst>
          </p:cNvPr>
          <p:cNvCxnSpPr>
            <a:cxnSpLocks/>
          </p:cNvCxnSpPr>
          <p:nvPr/>
        </p:nvCxnSpPr>
        <p:spPr>
          <a:xfrm rot="5400000">
            <a:off x="4542124" y="3801542"/>
            <a:ext cx="1636776" cy="182880"/>
          </a:xfrm>
          <a:prstGeom prst="bentConnector3">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2" name="Elbow Connector 41">
            <a:extLst>
              <a:ext uri="{FF2B5EF4-FFF2-40B4-BE49-F238E27FC236}">
                <a16:creationId xmlns:a16="http://schemas.microsoft.com/office/drawing/2014/main" id="{85B117F9-9B0E-4046-BFCA-EC16B166C32A}"/>
              </a:ext>
            </a:extLst>
          </p:cNvPr>
          <p:cNvCxnSpPr>
            <a:cxnSpLocks/>
          </p:cNvCxnSpPr>
          <p:nvPr/>
        </p:nvCxnSpPr>
        <p:spPr>
          <a:xfrm rot="5400000" flipV="1">
            <a:off x="4929276" y="3801542"/>
            <a:ext cx="1636776" cy="182880"/>
          </a:xfrm>
          <a:prstGeom prst="bentConnector3">
            <a:avLst>
              <a:gd name="adj1" fmla="val 50000"/>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C4424C95-1237-7E43-824F-13028FC3DD83}"/>
              </a:ext>
            </a:extLst>
          </p:cNvPr>
          <p:cNvCxnSpPr>
            <a:cxnSpLocks/>
          </p:cNvCxnSpPr>
          <p:nvPr/>
        </p:nvCxnSpPr>
        <p:spPr>
          <a:xfrm rot="5400000">
            <a:off x="5660876" y="3801542"/>
            <a:ext cx="1636776" cy="182880"/>
          </a:xfrm>
          <a:prstGeom prst="bentConnector3">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8CCE0FBB-8980-384C-B934-C27576958F7F}"/>
              </a:ext>
            </a:extLst>
          </p:cNvPr>
          <p:cNvCxnSpPr>
            <a:cxnSpLocks/>
          </p:cNvCxnSpPr>
          <p:nvPr/>
        </p:nvCxnSpPr>
        <p:spPr>
          <a:xfrm rot="5400000" flipV="1">
            <a:off x="5353166" y="3801542"/>
            <a:ext cx="1636776" cy="182880"/>
          </a:xfrm>
          <a:prstGeom prst="bentConnector3">
            <a:avLst>
              <a:gd name="adj1" fmla="val 50000"/>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1669B98C-E30C-2C4F-B3A3-05D6C9855CAD}"/>
              </a:ext>
            </a:extLst>
          </p:cNvPr>
          <p:cNvGrpSpPr/>
          <p:nvPr/>
        </p:nvGrpSpPr>
        <p:grpSpPr>
          <a:xfrm rot="5400000">
            <a:off x="2227865" y="3412352"/>
            <a:ext cx="1639961" cy="399245"/>
            <a:chOff x="8228637" y="4520838"/>
            <a:chExt cx="1639961" cy="399245"/>
          </a:xfrm>
        </p:grpSpPr>
        <p:sp>
          <p:nvSpPr>
            <p:cNvPr id="46" name="Freeform 45">
              <a:extLst>
                <a:ext uri="{FF2B5EF4-FFF2-40B4-BE49-F238E27FC236}">
                  <a16:creationId xmlns:a16="http://schemas.microsoft.com/office/drawing/2014/main" id="{3159A73C-DFA2-0048-BC52-865CE746A623}"/>
                </a:ext>
              </a:extLst>
            </p:cNvPr>
            <p:cNvSpPr/>
            <p:nvPr/>
          </p:nvSpPr>
          <p:spPr>
            <a:xfrm>
              <a:off x="8228637" y="4520838"/>
              <a:ext cx="915363" cy="39924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915363" h="399245">
                  <a:moveTo>
                    <a:pt x="0" y="3600"/>
                  </a:moveTo>
                  <a:lnTo>
                    <a:pt x="915363" y="0"/>
                  </a:lnTo>
                  <a:lnTo>
                    <a:pt x="915363" y="399245"/>
                  </a:lnTo>
                  <a:lnTo>
                    <a:pt x="963" y="399245"/>
                  </a:lnTo>
                </a:path>
              </a:pathLst>
            </a:cu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Arrow Connector 46">
              <a:extLst>
                <a:ext uri="{FF2B5EF4-FFF2-40B4-BE49-F238E27FC236}">
                  <a16:creationId xmlns:a16="http://schemas.microsoft.com/office/drawing/2014/main" id="{8CFCFB95-1C9F-BC42-B0B0-E768DD05531D}"/>
                </a:ext>
              </a:extLst>
            </p:cNvPr>
            <p:cNvCxnSpPr>
              <a:cxnSpLocks/>
            </p:cNvCxnSpPr>
            <p:nvPr/>
          </p:nvCxnSpPr>
          <p:spPr>
            <a:xfrm>
              <a:off x="9144000" y="4720460"/>
              <a:ext cx="724598"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0B57045-836F-444B-951D-565C3B1317D2}"/>
              </a:ext>
            </a:extLst>
          </p:cNvPr>
          <p:cNvGrpSpPr/>
          <p:nvPr/>
        </p:nvGrpSpPr>
        <p:grpSpPr>
          <a:xfrm rot="16200000">
            <a:off x="3142344" y="3331061"/>
            <a:ext cx="1639961" cy="399245"/>
            <a:chOff x="8228637" y="4520838"/>
            <a:chExt cx="1639961" cy="399245"/>
          </a:xfrm>
        </p:grpSpPr>
        <p:sp>
          <p:nvSpPr>
            <p:cNvPr id="49" name="Freeform 48">
              <a:extLst>
                <a:ext uri="{FF2B5EF4-FFF2-40B4-BE49-F238E27FC236}">
                  <a16:creationId xmlns:a16="http://schemas.microsoft.com/office/drawing/2014/main" id="{3802A945-3D90-C64F-A05B-9791CC4FF94F}"/>
                </a:ext>
              </a:extLst>
            </p:cNvPr>
            <p:cNvSpPr/>
            <p:nvPr/>
          </p:nvSpPr>
          <p:spPr>
            <a:xfrm>
              <a:off x="8228637" y="4520838"/>
              <a:ext cx="915363" cy="39924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Lst>
              <a:ahLst/>
              <a:cxnLst>
                <a:cxn ang="0">
                  <a:pos x="connsiteX0" y="connsiteY0"/>
                </a:cxn>
                <a:cxn ang="0">
                  <a:pos x="connsiteX1" y="connsiteY1"/>
                </a:cxn>
                <a:cxn ang="0">
                  <a:pos x="connsiteX2" y="connsiteY2"/>
                </a:cxn>
                <a:cxn ang="0">
                  <a:pos x="connsiteX3" y="connsiteY3"/>
                </a:cxn>
              </a:cxnLst>
              <a:rect l="l" t="t" r="r" b="b"/>
              <a:pathLst>
                <a:path w="915363" h="399245">
                  <a:moveTo>
                    <a:pt x="0" y="3600"/>
                  </a:moveTo>
                  <a:lnTo>
                    <a:pt x="915363" y="0"/>
                  </a:lnTo>
                  <a:lnTo>
                    <a:pt x="915363" y="399245"/>
                  </a:lnTo>
                  <a:lnTo>
                    <a:pt x="963" y="399245"/>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Arrow Connector 49">
              <a:extLst>
                <a:ext uri="{FF2B5EF4-FFF2-40B4-BE49-F238E27FC236}">
                  <a16:creationId xmlns:a16="http://schemas.microsoft.com/office/drawing/2014/main" id="{5990591F-02EB-8845-8E5E-8AFD31930963}"/>
                </a:ext>
              </a:extLst>
            </p:cNvPr>
            <p:cNvCxnSpPr>
              <a:cxnSpLocks/>
            </p:cNvCxnSpPr>
            <p:nvPr/>
          </p:nvCxnSpPr>
          <p:spPr>
            <a:xfrm>
              <a:off x="9144000" y="4720460"/>
              <a:ext cx="724598"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366E7967-4DDA-3645-83CA-31FCEA17B78E}"/>
              </a:ext>
            </a:extLst>
          </p:cNvPr>
          <p:cNvGrpSpPr/>
          <p:nvPr/>
        </p:nvGrpSpPr>
        <p:grpSpPr>
          <a:xfrm>
            <a:off x="2707214" y="1408192"/>
            <a:ext cx="1483636" cy="331243"/>
            <a:chOff x="2684662" y="1051134"/>
            <a:chExt cx="1483636" cy="331243"/>
          </a:xfrm>
        </p:grpSpPr>
        <p:sp>
          <p:nvSpPr>
            <p:cNvPr id="33" name="Freeform 32">
              <a:extLst>
                <a:ext uri="{FF2B5EF4-FFF2-40B4-BE49-F238E27FC236}">
                  <a16:creationId xmlns:a16="http://schemas.microsoft.com/office/drawing/2014/main" id="{3F92EFDF-FF7E-7F46-B43A-D7F2C8AF961E}"/>
                </a:ext>
              </a:extLst>
            </p:cNvPr>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08E1B4C-5EFD-C343-B1EE-9B251BDA963F}"/>
                </a:ext>
              </a:extLst>
            </p:cNvPr>
            <p:cNvCxnSpPr>
              <a:cxnSpLocks/>
            </p:cNvCxnSpPr>
            <p:nvPr/>
          </p:nvCxnSpPr>
          <p:spPr>
            <a:xfrm>
              <a:off x="3595221" y="1216272"/>
              <a:ext cx="57307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1A10D97-690D-CB44-BD42-55DC53D74B17}"/>
              </a:ext>
            </a:extLst>
          </p:cNvPr>
          <p:cNvGrpSpPr/>
          <p:nvPr/>
        </p:nvGrpSpPr>
        <p:grpSpPr>
          <a:xfrm>
            <a:off x="2697023" y="1924585"/>
            <a:ext cx="1488360" cy="331243"/>
            <a:chOff x="2674471" y="1567527"/>
            <a:chExt cx="1488360" cy="331243"/>
          </a:xfrm>
        </p:grpSpPr>
        <p:sp>
          <p:nvSpPr>
            <p:cNvPr id="34" name="Freeform 33">
              <a:extLst>
                <a:ext uri="{FF2B5EF4-FFF2-40B4-BE49-F238E27FC236}">
                  <a16:creationId xmlns:a16="http://schemas.microsoft.com/office/drawing/2014/main" id="{87800E11-1968-404C-ADAA-819D69D3EFEE}"/>
                </a:ext>
              </a:extLst>
            </p:cNvPr>
            <p:cNvSpPr/>
            <p:nvPr/>
          </p:nvSpPr>
          <p:spPr>
            <a:xfrm rot="10800000">
              <a:off x="3247468"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Arrow Connector 35">
              <a:extLst>
                <a:ext uri="{FF2B5EF4-FFF2-40B4-BE49-F238E27FC236}">
                  <a16:creationId xmlns:a16="http://schemas.microsoft.com/office/drawing/2014/main" id="{5DA3260C-ADF2-DB40-B0FD-6A286CEE817B}"/>
                </a:ext>
              </a:extLst>
            </p:cNvPr>
            <p:cNvCxnSpPr>
              <a:cxnSpLocks/>
            </p:cNvCxnSpPr>
            <p:nvPr/>
          </p:nvCxnSpPr>
          <p:spPr>
            <a:xfrm>
              <a:off x="2674471" y="1711572"/>
              <a:ext cx="573077"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51" name="Freeform 50">
            <a:extLst>
              <a:ext uri="{FF2B5EF4-FFF2-40B4-BE49-F238E27FC236}">
                <a16:creationId xmlns:a16="http://schemas.microsoft.com/office/drawing/2014/main" id="{9DA0CD35-2A58-2146-93C2-93BA814B96E4}"/>
              </a:ext>
            </a:extLst>
          </p:cNvPr>
          <p:cNvSpPr/>
          <p:nvPr/>
        </p:nvSpPr>
        <p:spPr>
          <a:xfrm flipH="1">
            <a:off x="8534091" y="1469523"/>
            <a:ext cx="718434" cy="71120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28C30293-C2CB-B34B-B671-DB27FAE8A2A1}"/>
              </a:ext>
            </a:extLst>
          </p:cNvPr>
          <p:cNvSpPr/>
          <p:nvPr/>
        </p:nvSpPr>
        <p:spPr>
          <a:xfrm flipH="1" flipV="1">
            <a:off x="10079749" y="1434958"/>
            <a:ext cx="718434" cy="71120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05C411E8-EFEB-E441-87EA-76723A075B18}"/>
              </a:ext>
            </a:extLst>
          </p:cNvPr>
          <p:cNvSpPr/>
          <p:nvPr/>
        </p:nvSpPr>
        <p:spPr>
          <a:xfrm rot="10800000" flipH="1">
            <a:off x="9155797" y="1434958"/>
            <a:ext cx="718434" cy="71120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a:extLst>
              <a:ext uri="{FF2B5EF4-FFF2-40B4-BE49-F238E27FC236}">
                <a16:creationId xmlns:a16="http://schemas.microsoft.com/office/drawing/2014/main" id="{757FF54B-0EDB-7146-A143-6D949FAC1522}"/>
              </a:ext>
            </a:extLst>
          </p:cNvPr>
          <p:cNvSpPr/>
          <p:nvPr/>
        </p:nvSpPr>
        <p:spPr>
          <a:xfrm rot="10800000" flipH="1" flipV="1">
            <a:off x="7610139" y="1408192"/>
            <a:ext cx="718434" cy="71120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2700">
            <a:solidFill>
              <a:srgbClr val="8FA7C4"/>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62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B54F766-87AB-C446-AFF6-E8E2E50450C5}"/>
              </a:ext>
            </a:extLst>
          </p:cNvPr>
          <p:cNvSpPr>
            <a:spLocks noGrp="1"/>
          </p:cNvSpPr>
          <p:nvPr>
            <p:ph type="sldNum" sz="quarter" idx="10"/>
          </p:nvPr>
        </p:nvSpPr>
        <p:spPr/>
        <p:txBody>
          <a:bodyPr/>
          <a:lstStyle/>
          <a:p>
            <a:r>
              <a:rPr lang="en-US" dirty="0"/>
              <a:t>DS</a:t>
            </a:r>
          </a:p>
        </p:txBody>
      </p:sp>
      <p:sp>
        <p:nvSpPr>
          <p:cNvPr id="2" name="Title 1">
            <a:extLst>
              <a:ext uri="{FF2B5EF4-FFF2-40B4-BE49-F238E27FC236}">
                <a16:creationId xmlns:a16="http://schemas.microsoft.com/office/drawing/2014/main" id="{A429D488-79C0-2B45-ADFC-1E9D89072941}"/>
              </a:ext>
            </a:extLst>
          </p:cNvPr>
          <p:cNvSpPr>
            <a:spLocks noGrp="1"/>
          </p:cNvSpPr>
          <p:nvPr>
            <p:ph type="title"/>
          </p:nvPr>
        </p:nvSpPr>
        <p:spPr>
          <a:xfrm>
            <a:off x="67476" y="294722"/>
            <a:ext cx="4122571" cy="559397"/>
          </a:xfrm>
        </p:spPr>
        <p:txBody>
          <a:bodyPr/>
          <a:lstStyle/>
          <a:p>
            <a:r>
              <a:rPr lang="en-US" sz="2000" dirty="0"/>
              <a:t>TQC Pattern Approach</a:t>
            </a:r>
          </a:p>
        </p:txBody>
      </p:sp>
      <p:sp>
        <p:nvSpPr>
          <p:cNvPr id="35" name="Rectangle 34">
            <a:extLst>
              <a:ext uri="{FF2B5EF4-FFF2-40B4-BE49-F238E27FC236}">
                <a16:creationId xmlns:a16="http://schemas.microsoft.com/office/drawing/2014/main" id="{CE7F7081-419C-2E4F-A999-2923C4338FC0}"/>
              </a:ext>
            </a:extLst>
          </p:cNvPr>
          <p:cNvSpPr/>
          <p:nvPr/>
        </p:nvSpPr>
        <p:spPr>
          <a:xfrm>
            <a:off x="4190048" y="466992"/>
            <a:ext cx="7773352" cy="5752103"/>
          </a:xfrm>
          <a:prstGeom prst="rect">
            <a:avLst/>
          </a:prstGeom>
          <a:noFill/>
          <a:ln w="12700">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FAFAFA"/>
                </a:solidFill>
              </a:rPr>
              <a:t>AWS Cloud</a:t>
            </a:r>
          </a:p>
        </p:txBody>
      </p:sp>
      <p:pic>
        <p:nvPicPr>
          <p:cNvPr id="52" name="Graphic 51">
            <a:extLst>
              <a:ext uri="{FF2B5EF4-FFF2-40B4-BE49-F238E27FC236}">
                <a16:creationId xmlns:a16="http://schemas.microsoft.com/office/drawing/2014/main" id="{D8005CFC-BDEC-554F-B44D-A260F4297E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01295" y="480218"/>
            <a:ext cx="330200" cy="330200"/>
          </a:xfrm>
          <a:prstGeom prst="rect">
            <a:avLst/>
          </a:prstGeom>
        </p:spPr>
      </p:pic>
      <p:cxnSp>
        <p:nvCxnSpPr>
          <p:cNvPr id="44" name="Straight Arrow Connector 43">
            <a:extLst>
              <a:ext uri="{FF2B5EF4-FFF2-40B4-BE49-F238E27FC236}">
                <a16:creationId xmlns:a16="http://schemas.microsoft.com/office/drawing/2014/main" id="{C67C7DD0-FC5E-4A05-B7FA-B0838AF861BF}"/>
              </a:ext>
            </a:extLst>
          </p:cNvPr>
          <p:cNvCxnSpPr/>
          <p:nvPr/>
        </p:nvCxnSpPr>
        <p:spPr>
          <a:xfrm>
            <a:off x="7337523" y="5386634"/>
            <a:ext cx="1645920"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E5F8F71-6D2A-4EE4-92D4-829FFDD0D48E}"/>
              </a:ext>
            </a:extLst>
          </p:cNvPr>
          <p:cNvCxnSpPr>
            <a:cxnSpLocks/>
          </p:cNvCxnSpPr>
          <p:nvPr/>
        </p:nvCxnSpPr>
        <p:spPr>
          <a:xfrm flipV="1">
            <a:off x="7142372" y="1772888"/>
            <a:ext cx="12973" cy="2522106"/>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095C9D-1DE9-4546-B503-055C68935498}"/>
              </a:ext>
            </a:extLst>
          </p:cNvPr>
          <p:cNvCxnSpPr>
            <a:cxnSpLocks/>
          </p:cNvCxnSpPr>
          <p:nvPr/>
        </p:nvCxnSpPr>
        <p:spPr>
          <a:xfrm>
            <a:off x="3669910" y="2901587"/>
            <a:ext cx="860031" cy="435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4F710F-9F0F-4741-BADD-3A4F7AE09ACB}"/>
              </a:ext>
            </a:extLst>
          </p:cNvPr>
          <p:cNvCxnSpPr>
            <a:cxnSpLocks/>
          </p:cNvCxnSpPr>
          <p:nvPr/>
        </p:nvCxnSpPr>
        <p:spPr>
          <a:xfrm flipH="1">
            <a:off x="8185955" y="1780868"/>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034B23CE-344B-43CC-AC82-A7C7A36D86F5}"/>
              </a:ext>
            </a:extLst>
          </p:cNvPr>
          <p:cNvGrpSpPr/>
          <p:nvPr/>
        </p:nvGrpSpPr>
        <p:grpSpPr>
          <a:xfrm rot="5400000">
            <a:off x="4480656" y="3398688"/>
            <a:ext cx="682738" cy="801521"/>
            <a:chOff x="2674471" y="1567527"/>
            <a:chExt cx="1488360" cy="331243"/>
          </a:xfrm>
        </p:grpSpPr>
        <p:sp>
          <p:nvSpPr>
            <p:cNvPr id="66" name="Freeform 33">
              <a:extLst>
                <a:ext uri="{FF2B5EF4-FFF2-40B4-BE49-F238E27FC236}">
                  <a16:creationId xmlns:a16="http://schemas.microsoft.com/office/drawing/2014/main" id="{5B449E3C-F7A3-41D2-A38D-F447189225FE}"/>
                </a:ext>
              </a:extLst>
            </p:cNvPr>
            <p:cNvSpPr/>
            <p:nvPr/>
          </p:nvSpPr>
          <p:spPr>
            <a:xfrm rot="10800000">
              <a:off x="3247468" y="1567527"/>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0" name="Straight Arrow Connector 69">
              <a:extLst>
                <a:ext uri="{FF2B5EF4-FFF2-40B4-BE49-F238E27FC236}">
                  <a16:creationId xmlns:a16="http://schemas.microsoft.com/office/drawing/2014/main" id="{A3EAB70D-71DD-4609-8D49-E49A3A13C870}"/>
                </a:ext>
              </a:extLst>
            </p:cNvPr>
            <p:cNvCxnSpPr>
              <a:cxnSpLocks/>
            </p:cNvCxnSpPr>
            <p:nvPr/>
          </p:nvCxnSpPr>
          <p:spPr>
            <a:xfrm>
              <a:off x="2674471" y="1711572"/>
              <a:ext cx="573077"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pic>
        <p:nvPicPr>
          <p:cNvPr id="74" name="Graphic 73">
            <a:extLst>
              <a:ext uri="{FF2B5EF4-FFF2-40B4-BE49-F238E27FC236}">
                <a16:creationId xmlns:a16="http://schemas.microsoft.com/office/drawing/2014/main" id="{5592598E-5069-417B-AFCC-F492E6D5B3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13740" y="2677707"/>
            <a:ext cx="469900" cy="469900"/>
          </a:xfrm>
          <a:prstGeom prst="rect">
            <a:avLst/>
          </a:prstGeom>
        </p:spPr>
      </p:pic>
      <p:pic>
        <p:nvPicPr>
          <p:cNvPr id="76" name="Graphic 75">
            <a:extLst>
              <a:ext uri="{FF2B5EF4-FFF2-40B4-BE49-F238E27FC236}">
                <a16:creationId xmlns:a16="http://schemas.microsoft.com/office/drawing/2014/main" id="{BED5BAB2-4D60-4296-BA34-D6B1E372EF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0932" y="1557800"/>
            <a:ext cx="469900" cy="469900"/>
          </a:xfrm>
          <a:prstGeom prst="rect">
            <a:avLst/>
          </a:prstGeom>
        </p:spPr>
      </p:pic>
      <p:pic>
        <p:nvPicPr>
          <p:cNvPr id="93" name="Graphic 92">
            <a:extLst>
              <a:ext uri="{FF2B5EF4-FFF2-40B4-BE49-F238E27FC236}">
                <a16:creationId xmlns:a16="http://schemas.microsoft.com/office/drawing/2014/main" id="{4EF8A66C-2B75-4B3A-A3F9-03418FECFB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626" y="3226545"/>
            <a:ext cx="349847" cy="349847"/>
          </a:xfrm>
          <a:prstGeom prst="rect">
            <a:avLst/>
          </a:prstGeom>
        </p:spPr>
      </p:pic>
      <p:pic>
        <p:nvPicPr>
          <p:cNvPr id="94" name="Graphic 93">
            <a:extLst>
              <a:ext uri="{FF2B5EF4-FFF2-40B4-BE49-F238E27FC236}">
                <a16:creationId xmlns:a16="http://schemas.microsoft.com/office/drawing/2014/main" id="{DE1A5CAD-6B76-4634-A462-3175068B441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0967" y="2463059"/>
            <a:ext cx="307777" cy="307777"/>
          </a:xfrm>
          <a:prstGeom prst="rect">
            <a:avLst/>
          </a:prstGeom>
        </p:spPr>
      </p:pic>
      <p:sp>
        <p:nvSpPr>
          <p:cNvPr id="95" name="TextBox 94">
            <a:extLst>
              <a:ext uri="{FF2B5EF4-FFF2-40B4-BE49-F238E27FC236}">
                <a16:creationId xmlns:a16="http://schemas.microsoft.com/office/drawing/2014/main" id="{5691707A-D18E-4163-9C10-0C3F56D7D931}"/>
              </a:ext>
            </a:extLst>
          </p:cNvPr>
          <p:cNvSpPr txBox="1"/>
          <p:nvPr/>
        </p:nvSpPr>
        <p:spPr>
          <a:xfrm>
            <a:off x="167895" y="3634969"/>
            <a:ext cx="1320453" cy="307777"/>
          </a:xfrm>
          <a:prstGeom prst="rect">
            <a:avLst/>
          </a:prstGeom>
          <a:noFill/>
        </p:spPr>
        <p:txBody>
          <a:bodyPr wrap="square" rtlCol="0">
            <a:spAutoFit/>
          </a:bodyPr>
          <a:lstStyle/>
          <a:p>
            <a:pPr algn="ctr"/>
            <a:r>
              <a:rPr lang="en-US" sz="1400" dirty="0">
                <a:solidFill>
                  <a:schemeClr val="bg1"/>
                </a:solidFill>
              </a:rPr>
              <a:t>Mobile client</a:t>
            </a:r>
          </a:p>
        </p:txBody>
      </p:sp>
      <p:sp>
        <p:nvSpPr>
          <p:cNvPr id="96" name="TextBox 95">
            <a:extLst>
              <a:ext uri="{FF2B5EF4-FFF2-40B4-BE49-F238E27FC236}">
                <a16:creationId xmlns:a16="http://schemas.microsoft.com/office/drawing/2014/main" id="{40340E6F-0BCC-46E6-A849-B6D819F3E64F}"/>
              </a:ext>
            </a:extLst>
          </p:cNvPr>
          <p:cNvSpPr txBox="1"/>
          <p:nvPr/>
        </p:nvSpPr>
        <p:spPr>
          <a:xfrm>
            <a:off x="210115" y="2872906"/>
            <a:ext cx="1236014" cy="307777"/>
          </a:xfrm>
          <a:prstGeom prst="rect">
            <a:avLst/>
          </a:prstGeom>
          <a:noFill/>
        </p:spPr>
        <p:txBody>
          <a:bodyPr wrap="square" rtlCol="0">
            <a:spAutoFit/>
          </a:bodyPr>
          <a:lstStyle/>
          <a:p>
            <a:pPr algn="ctr"/>
            <a:r>
              <a:rPr lang="en-US" sz="1400" dirty="0">
                <a:solidFill>
                  <a:schemeClr val="bg1"/>
                </a:solidFill>
              </a:rPr>
              <a:t>Lender User</a:t>
            </a:r>
          </a:p>
        </p:txBody>
      </p:sp>
      <p:pic>
        <p:nvPicPr>
          <p:cNvPr id="97" name="Graphic 96">
            <a:extLst>
              <a:ext uri="{FF2B5EF4-FFF2-40B4-BE49-F238E27FC236}">
                <a16:creationId xmlns:a16="http://schemas.microsoft.com/office/drawing/2014/main" id="{E2CAAE2D-671A-4360-BFA3-5F7A3E20293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2535" y="1518076"/>
            <a:ext cx="509624" cy="509624"/>
          </a:xfrm>
          <a:prstGeom prst="rect">
            <a:avLst/>
          </a:prstGeom>
        </p:spPr>
      </p:pic>
      <p:pic>
        <p:nvPicPr>
          <p:cNvPr id="98" name="Graphic 97">
            <a:extLst>
              <a:ext uri="{FF2B5EF4-FFF2-40B4-BE49-F238E27FC236}">
                <a16:creationId xmlns:a16="http://schemas.microsoft.com/office/drawing/2014/main" id="{4902219C-1963-449E-951A-43D4B59106D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630579" y="4991715"/>
            <a:ext cx="469901" cy="469901"/>
          </a:xfrm>
          <a:prstGeom prst="rect">
            <a:avLst/>
          </a:prstGeom>
        </p:spPr>
      </p:pic>
      <p:pic>
        <p:nvPicPr>
          <p:cNvPr id="99" name="Graphic 98">
            <a:extLst>
              <a:ext uri="{FF2B5EF4-FFF2-40B4-BE49-F238E27FC236}">
                <a16:creationId xmlns:a16="http://schemas.microsoft.com/office/drawing/2014/main" id="{08CD543D-9BEC-4475-9D93-37BBB2E87BF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281632" y="4219474"/>
            <a:ext cx="310470" cy="310470"/>
          </a:xfrm>
          <a:prstGeom prst="rect">
            <a:avLst/>
          </a:prstGeom>
        </p:spPr>
      </p:pic>
      <p:sp>
        <p:nvSpPr>
          <p:cNvPr id="100" name="Rectangle 99">
            <a:extLst>
              <a:ext uri="{FF2B5EF4-FFF2-40B4-BE49-F238E27FC236}">
                <a16:creationId xmlns:a16="http://schemas.microsoft.com/office/drawing/2014/main" id="{20668B35-9B88-4836-AB12-CB6BCD071B68}"/>
              </a:ext>
            </a:extLst>
          </p:cNvPr>
          <p:cNvSpPr/>
          <p:nvPr/>
        </p:nvSpPr>
        <p:spPr>
          <a:xfrm>
            <a:off x="2768413" y="3435905"/>
            <a:ext cx="1207264" cy="640770"/>
          </a:xfrm>
          <a:prstGeom prst="rect">
            <a:avLst/>
          </a:prstGeom>
          <a:solidFill>
            <a:schemeClr val="bg1">
              <a:lumMod val="50000"/>
              <a:alpha val="52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48000"/>
                  </a:srgbClr>
                </a:solidFill>
                <a:latin typeface="Courier New" panose="02070309020205020404" pitchFamily="49" charset="0"/>
                <a:cs typeface="Courier New" panose="02070309020205020404" pitchFamily="49" charset="0"/>
              </a:rPr>
              <a:t>Large Legacy &lt;XML&gt; based Request</a:t>
            </a:r>
          </a:p>
        </p:txBody>
      </p:sp>
      <p:pic>
        <p:nvPicPr>
          <p:cNvPr id="33" name="Graphic 32">
            <a:extLst>
              <a:ext uri="{FF2B5EF4-FFF2-40B4-BE49-F238E27FC236}">
                <a16:creationId xmlns:a16="http://schemas.microsoft.com/office/drawing/2014/main" id="{041C1DF0-0BE9-41A6-838C-7AC10E4936C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92525" y="2612247"/>
            <a:ext cx="509624" cy="509624"/>
          </a:xfrm>
          <a:prstGeom prst="rect">
            <a:avLst/>
          </a:prstGeom>
        </p:spPr>
      </p:pic>
      <p:sp>
        <p:nvSpPr>
          <p:cNvPr id="34" name="TextBox 33">
            <a:extLst>
              <a:ext uri="{FF2B5EF4-FFF2-40B4-BE49-F238E27FC236}">
                <a16:creationId xmlns:a16="http://schemas.microsoft.com/office/drawing/2014/main" id="{D1079F21-7E6F-4180-A0D8-BD900E2C0928}"/>
              </a:ext>
            </a:extLst>
          </p:cNvPr>
          <p:cNvSpPr txBox="1"/>
          <p:nvPr/>
        </p:nvSpPr>
        <p:spPr>
          <a:xfrm>
            <a:off x="2859841" y="3121871"/>
            <a:ext cx="943632" cy="246221"/>
          </a:xfrm>
          <a:prstGeom prst="rect">
            <a:avLst/>
          </a:prstGeom>
          <a:noFill/>
        </p:spPr>
        <p:txBody>
          <a:bodyPr wrap="square" rtlCol="0">
            <a:spAutoFit/>
          </a:bodyPr>
          <a:lstStyle/>
          <a:p>
            <a:pPr algn="ctr"/>
            <a:r>
              <a:rPr lang="en-US" sz="1000" dirty="0" err="1">
                <a:solidFill>
                  <a:schemeClr val="bg1"/>
                </a:solidFill>
              </a:rPr>
              <a:t>ApiGee</a:t>
            </a:r>
            <a:r>
              <a:rPr lang="en-US" sz="1000" dirty="0">
                <a:solidFill>
                  <a:schemeClr val="bg1"/>
                </a:solidFill>
              </a:rPr>
              <a:t> </a:t>
            </a:r>
          </a:p>
        </p:txBody>
      </p:sp>
      <p:pic>
        <p:nvPicPr>
          <p:cNvPr id="36" name="Graphic 35">
            <a:extLst>
              <a:ext uri="{FF2B5EF4-FFF2-40B4-BE49-F238E27FC236}">
                <a16:creationId xmlns:a16="http://schemas.microsoft.com/office/drawing/2014/main" id="{CF155211-290E-4C35-A5C3-47A2A5286B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43620" y="2709162"/>
            <a:ext cx="401825" cy="401825"/>
          </a:xfrm>
          <a:prstGeom prst="rect">
            <a:avLst/>
          </a:prstGeom>
        </p:spPr>
      </p:pic>
      <p:sp>
        <p:nvSpPr>
          <p:cNvPr id="37" name="TextBox 36">
            <a:extLst>
              <a:ext uri="{FF2B5EF4-FFF2-40B4-BE49-F238E27FC236}">
                <a16:creationId xmlns:a16="http://schemas.microsoft.com/office/drawing/2014/main" id="{DA78C4B1-F76C-4589-903A-C20FDF8146CA}"/>
              </a:ext>
            </a:extLst>
          </p:cNvPr>
          <p:cNvSpPr txBox="1"/>
          <p:nvPr/>
        </p:nvSpPr>
        <p:spPr>
          <a:xfrm>
            <a:off x="4216517" y="3127090"/>
            <a:ext cx="1387020" cy="246221"/>
          </a:xfrm>
          <a:prstGeom prst="rect">
            <a:avLst/>
          </a:prstGeom>
          <a:noFill/>
        </p:spPr>
        <p:txBody>
          <a:bodyPr wrap="square" rtlCol="0">
            <a:spAutoFit/>
          </a:bodyPr>
          <a:lstStyle/>
          <a:p>
            <a:pPr algn="ctr"/>
            <a:r>
              <a:rPr lang="en-US" sz="1000" dirty="0">
                <a:solidFill>
                  <a:schemeClr val="bg1"/>
                </a:solidFill>
              </a:rPr>
              <a:t>S3 Request Bucket</a:t>
            </a:r>
          </a:p>
        </p:txBody>
      </p:sp>
      <p:sp>
        <p:nvSpPr>
          <p:cNvPr id="39" name="TextBox 38">
            <a:extLst>
              <a:ext uri="{FF2B5EF4-FFF2-40B4-BE49-F238E27FC236}">
                <a16:creationId xmlns:a16="http://schemas.microsoft.com/office/drawing/2014/main" id="{88CCAF7D-888B-40DF-94B8-9933D74693A9}"/>
              </a:ext>
            </a:extLst>
          </p:cNvPr>
          <p:cNvSpPr txBox="1"/>
          <p:nvPr/>
        </p:nvSpPr>
        <p:spPr>
          <a:xfrm>
            <a:off x="4257992" y="5484042"/>
            <a:ext cx="1258082" cy="246221"/>
          </a:xfrm>
          <a:prstGeom prst="rect">
            <a:avLst/>
          </a:prstGeom>
          <a:noFill/>
        </p:spPr>
        <p:txBody>
          <a:bodyPr wrap="square" rtlCol="0">
            <a:spAutoFit/>
          </a:bodyPr>
          <a:lstStyle/>
          <a:p>
            <a:pPr algn="ctr"/>
            <a:r>
              <a:rPr lang="en-US" sz="1000" dirty="0">
                <a:solidFill>
                  <a:schemeClr val="bg1"/>
                </a:solidFill>
              </a:rPr>
              <a:t>Product Store</a:t>
            </a:r>
          </a:p>
        </p:txBody>
      </p:sp>
      <p:sp>
        <p:nvSpPr>
          <p:cNvPr id="40" name="TextBox 39">
            <a:extLst>
              <a:ext uri="{FF2B5EF4-FFF2-40B4-BE49-F238E27FC236}">
                <a16:creationId xmlns:a16="http://schemas.microsoft.com/office/drawing/2014/main" id="{17CD69FC-C17A-417F-B3C7-EC5BACCE80AD}"/>
              </a:ext>
            </a:extLst>
          </p:cNvPr>
          <p:cNvSpPr txBox="1"/>
          <p:nvPr/>
        </p:nvSpPr>
        <p:spPr>
          <a:xfrm>
            <a:off x="4072430" y="4529565"/>
            <a:ext cx="1089806" cy="246221"/>
          </a:xfrm>
          <a:prstGeom prst="rect">
            <a:avLst/>
          </a:prstGeom>
          <a:noFill/>
        </p:spPr>
        <p:txBody>
          <a:bodyPr wrap="square" rtlCol="0">
            <a:spAutoFit/>
          </a:bodyPr>
          <a:lstStyle/>
          <a:p>
            <a:pPr algn="ctr"/>
            <a:r>
              <a:rPr lang="en-US" sz="1000" dirty="0">
                <a:solidFill>
                  <a:schemeClr val="bg1"/>
                </a:solidFill>
              </a:rPr>
              <a:t>Order Details</a:t>
            </a:r>
          </a:p>
        </p:txBody>
      </p:sp>
      <p:pic>
        <p:nvPicPr>
          <p:cNvPr id="41" name="Graphic 40">
            <a:extLst>
              <a:ext uri="{FF2B5EF4-FFF2-40B4-BE49-F238E27FC236}">
                <a16:creationId xmlns:a16="http://schemas.microsoft.com/office/drawing/2014/main" id="{CB44F1FF-1FB8-4F6A-BF9C-80A00DB077B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161494" y="4217373"/>
            <a:ext cx="310470" cy="310470"/>
          </a:xfrm>
          <a:prstGeom prst="rect">
            <a:avLst/>
          </a:prstGeom>
        </p:spPr>
      </p:pic>
      <p:sp>
        <p:nvSpPr>
          <p:cNvPr id="42" name="TextBox 41">
            <a:extLst>
              <a:ext uri="{FF2B5EF4-FFF2-40B4-BE49-F238E27FC236}">
                <a16:creationId xmlns:a16="http://schemas.microsoft.com/office/drawing/2014/main" id="{07996D98-8F51-4FF0-9A96-7B55ED7C52C0}"/>
              </a:ext>
            </a:extLst>
          </p:cNvPr>
          <p:cNvSpPr txBox="1"/>
          <p:nvPr/>
        </p:nvSpPr>
        <p:spPr>
          <a:xfrm>
            <a:off x="5018196" y="4527464"/>
            <a:ext cx="1258082" cy="246221"/>
          </a:xfrm>
          <a:prstGeom prst="rect">
            <a:avLst/>
          </a:prstGeom>
          <a:noFill/>
        </p:spPr>
        <p:txBody>
          <a:bodyPr wrap="square" rtlCol="0">
            <a:spAutoFit/>
          </a:bodyPr>
          <a:lstStyle/>
          <a:p>
            <a:pPr algn="ctr"/>
            <a:r>
              <a:rPr lang="en-US" sz="1000" dirty="0">
                <a:solidFill>
                  <a:schemeClr val="bg1"/>
                </a:solidFill>
              </a:rPr>
              <a:t>Document Details</a:t>
            </a:r>
          </a:p>
        </p:txBody>
      </p:sp>
      <p:cxnSp>
        <p:nvCxnSpPr>
          <p:cNvPr id="45" name="Straight Arrow Connector 44">
            <a:extLst>
              <a:ext uri="{FF2B5EF4-FFF2-40B4-BE49-F238E27FC236}">
                <a16:creationId xmlns:a16="http://schemas.microsoft.com/office/drawing/2014/main" id="{0119DAA2-1B22-4A41-84F7-149E6C6E0B45}"/>
              </a:ext>
            </a:extLst>
          </p:cNvPr>
          <p:cNvCxnSpPr>
            <a:cxnSpLocks/>
          </p:cNvCxnSpPr>
          <p:nvPr/>
        </p:nvCxnSpPr>
        <p:spPr>
          <a:xfrm>
            <a:off x="5090989" y="2892275"/>
            <a:ext cx="860031" cy="4355"/>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CD65CC0-383D-44E1-88E3-D07C330EFD63}"/>
              </a:ext>
            </a:extLst>
          </p:cNvPr>
          <p:cNvSpPr txBox="1"/>
          <p:nvPr/>
        </p:nvSpPr>
        <p:spPr>
          <a:xfrm>
            <a:off x="5582768" y="3155873"/>
            <a:ext cx="1387020" cy="246221"/>
          </a:xfrm>
          <a:prstGeom prst="rect">
            <a:avLst/>
          </a:prstGeom>
          <a:noFill/>
        </p:spPr>
        <p:txBody>
          <a:bodyPr wrap="square" rtlCol="0">
            <a:spAutoFit/>
          </a:bodyPr>
          <a:lstStyle/>
          <a:p>
            <a:pPr algn="ctr"/>
            <a:r>
              <a:rPr lang="en-US" sz="1000" dirty="0">
                <a:solidFill>
                  <a:schemeClr val="bg1"/>
                </a:solidFill>
              </a:rPr>
              <a:t>Service Order Topic</a:t>
            </a:r>
          </a:p>
        </p:txBody>
      </p:sp>
      <p:pic>
        <p:nvPicPr>
          <p:cNvPr id="49" name="Graphic 48">
            <a:extLst>
              <a:ext uri="{FF2B5EF4-FFF2-40B4-BE49-F238E27FC236}">
                <a16:creationId xmlns:a16="http://schemas.microsoft.com/office/drawing/2014/main" id="{6B48EC33-BDE0-44A1-9ED5-E6EA07F23B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0932" y="2371368"/>
            <a:ext cx="469900" cy="469900"/>
          </a:xfrm>
          <a:prstGeom prst="rect">
            <a:avLst/>
          </a:prstGeom>
        </p:spPr>
      </p:pic>
      <p:pic>
        <p:nvPicPr>
          <p:cNvPr id="50" name="Graphic 49">
            <a:extLst>
              <a:ext uri="{FF2B5EF4-FFF2-40B4-BE49-F238E27FC236}">
                <a16:creationId xmlns:a16="http://schemas.microsoft.com/office/drawing/2014/main" id="{56D67898-A330-4160-BFAA-504B7565839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2535" y="2372834"/>
            <a:ext cx="509624" cy="509624"/>
          </a:xfrm>
          <a:prstGeom prst="rect">
            <a:avLst/>
          </a:prstGeom>
        </p:spPr>
      </p:pic>
      <p:pic>
        <p:nvPicPr>
          <p:cNvPr id="51" name="Graphic 50">
            <a:extLst>
              <a:ext uri="{FF2B5EF4-FFF2-40B4-BE49-F238E27FC236}">
                <a16:creationId xmlns:a16="http://schemas.microsoft.com/office/drawing/2014/main" id="{20A403E2-E8C9-45F4-9EDD-3CFE66E20D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00932" y="3266269"/>
            <a:ext cx="469900" cy="469900"/>
          </a:xfrm>
          <a:prstGeom prst="rect">
            <a:avLst/>
          </a:prstGeom>
        </p:spPr>
      </p:pic>
      <p:pic>
        <p:nvPicPr>
          <p:cNvPr id="54" name="Graphic 53">
            <a:extLst>
              <a:ext uri="{FF2B5EF4-FFF2-40B4-BE49-F238E27FC236}">
                <a16:creationId xmlns:a16="http://schemas.microsoft.com/office/drawing/2014/main" id="{BEED44C2-E0F4-4993-BF58-FFDFCBB810F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22535" y="3226545"/>
            <a:ext cx="509624" cy="509624"/>
          </a:xfrm>
          <a:prstGeom prst="rect">
            <a:avLst/>
          </a:prstGeom>
        </p:spPr>
      </p:pic>
      <p:pic>
        <p:nvPicPr>
          <p:cNvPr id="60" name="Graphic 59">
            <a:extLst>
              <a:ext uri="{FF2B5EF4-FFF2-40B4-BE49-F238E27FC236}">
                <a16:creationId xmlns:a16="http://schemas.microsoft.com/office/drawing/2014/main" id="{1E1ACF08-E36D-4AA7-A7B2-AD884125D8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23840" y="4060044"/>
            <a:ext cx="469900" cy="469900"/>
          </a:xfrm>
          <a:prstGeom prst="rect">
            <a:avLst/>
          </a:prstGeom>
        </p:spPr>
      </p:pic>
      <p:pic>
        <p:nvPicPr>
          <p:cNvPr id="61" name="Graphic 60">
            <a:extLst>
              <a:ext uri="{FF2B5EF4-FFF2-40B4-BE49-F238E27FC236}">
                <a16:creationId xmlns:a16="http://schemas.microsoft.com/office/drawing/2014/main" id="{565C46BA-195F-4B11-ACC8-9857B48963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45443" y="4020320"/>
            <a:ext cx="509624" cy="509624"/>
          </a:xfrm>
          <a:prstGeom prst="rect">
            <a:avLst/>
          </a:prstGeom>
        </p:spPr>
      </p:pic>
      <p:sp>
        <p:nvSpPr>
          <p:cNvPr id="63" name="TextBox 62">
            <a:extLst>
              <a:ext uri="{FF2B5EF4-FFF2-40B4-BE49-F238E27FC236}">
                <a16:creationId xmlns:a16="http://schemas.microsoft.com/office/drawing/2014/main" id="{E58EF25A-E81D-4CF0-A3CA-A7ECEFAB97CB}"/>
              </a:ext>
            </a:extLst>
          </p:cNvPr>
          <p:cNvSpPr txBox="1"/>
          <p:nvPr/>
        </p:nvSpPr>
        <p:spPr>
          <a:xfrm>
            <a:off x="7175446" y="1999004"/>
            <a:ext cx="1387020" cy="246221"/>
          </a:xfrm>
          <a:prstGeom prst="rect">
            <a:avLst/>
          </a:prstGeom>
          <a:noFill/>
        </p:spPr>
        <p:txBody>
          <a:bodyPr wrap="square" rtlCol="0">
            <a:spAutoFit/>
          </a:bodyPr>
          <a:lstStyle/>
          <a:p>
            <a:pPr algn="ctr"/>
            <a:r>
              <a:rPr lang="en-US" sz="1000" dirty="0">
                <a:solidFill>
                  <a:schemeClr val="bg1"/>
                </a:solidFill>
              </a:rPr>
              <a:t>Title Queue</a:t>
            </a:r>
          </a:p>
        </p:txBody>
      </p:sp>
      <p:sp>
        <p:nvSpPr>
          <p:cNvPr id="64" name="TextBox 63">
            <a:extLst>
              <a:ext uri="{FF2B5EF4-FFF2-40B4-BE49-F238E27FC236}">
                <a16:creationId xmlns:a16="http://schemas.microsoft.com/office/drawing/2014/main" id="{B3B68DC9-9BCA-447C-B14C-B963C4DE1F32}"/>
              </a:ext>
            </a:extLst>
          </p:cNvPr>
          <p:cNvSpPr txBox="1"/>
          <p:nvPr/>
        </p:nvSpPr>
        <p:spPr>
          <a:xfrm>
            <a:off x="7141243" y="2819283"/>
            <a:ext cx="1387020" cy="246221"/>
          </a:xfrm>
          <a:prstGeom prst="rect">
            <a:avLst/>
          </a:prstGeom>
          <a:noFill/>
        </p:spPr>
        <p:txBody>
          <a:bodyPr wrap="square" rtlCol="0">
            <a:spAutoFit/>
          </a:bodyPr>
          <a:lstStyle/>
          <a:p>
            <a:pPr algn="ctr"/>
            <a:r>
              <a:rPr lang="en-US" sz="1000" dirty="0">
                <a:solidFill>
                  <a:schemeClr val="bg1"/>
                </a:solidFill>
              </a:rPr>
              <a:t>AVM Queue</a:t>
            </a:r>
          </a:p>
        </p:txBody>
      </p:sp>
      <p:sp>
        <p:nvSpPr>
          <p:cNvPr id="65" name="TextBox 64">
            <a:extLst>
              <a:ext uri="{FF2B5EF4-FFF2-40B4-BE49-F238E27FC236}">
                <a16:creationId xmlns:a16="http://schemas.microsoft.com/office/drawing/2014/main" id="{B9B18242-1DDF-4128-9EAC-12E21C8680E5}"/>
              </a:ext>
            </a:extLst>
          </p:cNvPr>
          <p:cNvSpPr txBox="1"/>
          <p:nvPr/>
        </p:nvSpPr>
        <p:spPr>
          <a:xfrm>
            <a:off x="7142372" y="3768413"/>
            <a:ext cx="1387020" cy="246221"/>
          </a:xfrm>
          <a:prstGeom prst="rect">
            <a:avLst/>
          </a:prstGeom>
          <a:noFill/>
        </p:spPr>
        <p:txBody>
          <a:bodyPr wrap="square" rtlCol="0">
            <a:spAutoFit/>
          </a:bodyPr>
          <a:lstStyle/>
          <a:p>
            <a:pPr algn="ctr"/>
            <a:r>
              <a:rPr lang="en-US" sz="1000" dirty="0">
                <a:solidFill>
                  <a:schemeClr val="bg1"/>
                </a:solidFill>
              </a:rPr>
              <a:t>Appraisal Queue</a:t>
            </a:r>
          </a:p>
        </p:txBody>
      </p:sp>
      <p:sp>
        <p:nvSpPr>
          <p:cNvPr id="67" name="TextBox 66">
            <a:extLst>
              <a:ext uri="{FF2B5EF4-FFF2-40B4-BE49-F238E27FC236}">
                <a16:creationId xmlns:a16="http://schemas.microsoft.com/office/drawing/2014/main" id="{340A9335-BB26-427A-A3E3-62CB6AA72418}"/>
              </a:ext>
            </a:extLst>
          </p:cNvPr>
          <p:cNvSpPr txBox="1"/>
          <p:nvPr/>
        </p:nvSpPr>
        <p:spPr>
          <a:xfrm>
            <a:off x="7096520" y="4588692"/>
            <a:ext cx="1387020" cy="246221"/>
          </a:xfrm>
          <a:prstGeom prst="rect">
            <a:avLst/>
          </a:prstGeom>
          <a:noFill/>
        </p:spPr>
        <p:txBody>
          <a:bodyPr wrap="square" rtlCol="0">
            <a:spAutoFit/>
          </a:bodyPr>
          <a:lstStyle/>
          <a:p>
            <a:pPr algn="ctr"/>
            <a:r>
              <a:rPr lang="en-US" sz="1000" dirty="0">
                <a:solidFill>
                  <a:schemeClr val="bg1"/>
                </a:solidFill>
              </a:rPr>
              <a:t>AIVA Queue</a:t>
            </a:r>
          </a:p>
        </p:txBody>
      </p:sp>
      <p:grpSp>
        <p:nvGrpSpPr>
          <p:cNvPr id="68" name="Group 67">
            <a:extLst>
              <a:ext uri="{FF2B5EF4-FFF2-40B4-BE49-F238E27FC236}">
                <a16:creationId xmlns:a16="http://schemas.microsoft.com/office/drawing/2014/main" id="{B4799E55-5393-4518-8F23-C34A15956F4F}"/>
              </a:ext>
            </a:extLst>
          </p:cNvPr>
          <p:cNvGrpSpPr/>
          <p:nvPr/>
        </p:nvGrpSpPr>
        <p:grpSpPr>
          <a:xfrm>
            <a:off x="1555107" y="2736214"/>
            <a:ext cx="1483636" cy="331243"/>
            <a:chOff x="2684662" y="1051134"/>
            <a:chExt cx="1483636" cy="331243"/>
          </a:xfrm>
        </p:grpSpPr>
        <p:sp>
          <p:nvSpPr>
            <p:cNvPr id="69" name="Freeform 32">
              <a:extLst>
                <a:ext uri="{FF2B5EF4-FFF2-40B4-BE49-F238E27FC236}">
                  <a16:creationId xmlns:a16="http://schemas.microsoft.com/office/drawing/2014/main" id="{840C1627-B9FE-49D4-9707-B7DB8705D51E}"/>
                </a:ext>
              </a:extLst>
            </p:cNvPr>
            <p:cNvSpPr/>
            <p:nvPr/>
          </p:nvSpPr>
          <p:spPr>
            <a:xfrm>
              <a:off x="2684662" y="1051134"/>
              <a:ext cx="915363"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8FA7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569C3B66-388F-45DB-BDFD-1B3AC74FB9F1}"/>
                </a:ext>
              </a:extLst>
            </p:cNvPr>
            <p:cNvCxnSpPr>
              <a:cxnSpLocks/>
            </p:cNvCxnSpPr>
            <p:nvPr/>
          </p:nvCxnSpPr>
          <p:spPr>
            <a:xfrm>
              <a:off x="3595221" y="1216272"/>
              <a:ext cx="573077"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cxnSp>
        <p:nvCxnSpPr>
          <p:cNvPr id="82" name="Straight Arrow Connector 81">
            <a:extLst>
              <a:ext uri="{FF2B5EF4-FFF2-40B4-BE49-F238E27FC236}">
                <a16:creationId xmlns:a16="http://schemas.microsoft.com/office/drawing/2014/main" id="{C56EF542-694D-450B-818A-6E764C31C761}"/>
              </a:ext>
            </a:extLst>
          </p:cNvPr>
          <p:cNvCxnSpPr>
            <a:cxnSpLocks/>
          </p:cNvCxnSpPr>
          <p:nvPr/>
        </p:nvCxnSpPr>
        <p:spPr>
          <a:xfrm>
            <a:off x="7175446" y="1778150"/>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759338A-9DEF-419E-B163-D987D8FF9D26}"/>
              </a:ext>
            </a:extLst>
          </p:cNvPr>
          <p:cNvCxnSpPr>
            <a:cxnSpLocks/>
          </p:cNvCxnSpPr>
          <p:nvPr/>
        </p:nvCxnSpPr>
        <p:spPr>
          <a:xfrm>
            <a:off x="7175446" y="2572876"/>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483B207-7E85-4FFA-8BCE-8D0BC2E4456B}"/>
              </a:ext>
            </a:extLst>
          </p:cNvPr>
          <p:cNvCxnSpPr>
            <a:cxnSpLocks/>
          </p:cNvCxnSpPr>
          <p:nvPr/>
        </p:nvCxnSpPr>
        <p:spPr>
          <a:xfrm>
            <a:off x="7175446" y="3444499"/>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96C1E2D-2EFD-4B94-B5DC-7554B3FC9FE0}"/>
              </a:ext>
            </a:extLst>
          </p:cNvPr>
          <p:cNvCxnSpPr>
            <a:cxnSpLocks/>
          </p:cNvCxnSpPr>
          <p:nvPr/>
        </p:nvCxnSpPr>
        <p:spPr>
          <a:xfrm>
            <a:off x="7175446" y="4275132"/>
            <a:ext cx="351089"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343E9CD-F9C9-4AD5-8401-6735C5728E8E}"/>
              </a:ext>
            </a:extLst>
          </p:cNvPr>
          <p:cNvCxnSpPr>
            <a:cxnSpLocks/>
            <a:stCxn id="64" idx="1"/>
          </p:cNvCxnSpPr>
          <p:nvPr/>
        </p:nvCxnSpPr>
        <p:spPr>
          <a:xfrm flipH="1" flipV="1">
            <a:off x="6656224" y="2942393"/>
            <a:ext cx="485019" cy="1"/>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BBAFD53C-7B37-4CC4-8DE4-D36E20D6378D}"/>
              </a:ext>
            </a:extLst>
          </p:cNvPr>
          <p:cNvSpPr txBox="1"/>
          <p:nvPr/>
        </p:nvSpPr>
        <p:spPr>
          <a:xfrm>
            <a:off x="8383837" y="1993263"/>
            <a:ext cx="1387020" cy="246221"/>
          </a:xfrm>
          <a:prstGeom prst="rect">
            <a:avLst/>
          </a:prstGeom>
          <a:noFill/>
        </p:spPr>
        <p:txBody>
          <a:bodyPr wrap="square" rtlCol="0">
            <a:spAutoFit/>
          </a:bodyPr>
          <a:lstStyle/>
          <a:p>
            <a:pPr algn="ctr"/>
            <a:r>
              <a:rPr lang="en-US" sz="1000" dirty="0">
                <a:solidFill>
                  <a:schemeClr val="bg1"/>
                </a:solidFill>
              </a:rPr>
              <a:t>Title Workflow</a:t>
            </a:r>
          </a:p>
        </p:txBody>
      </p:sp>
      <p:sp>
        <p:nvSpPr>
          <p:cNvPr id="89" name="TextBox 88">
            <a:extLst>
              <a:ext uri="{FF2B5EF4-FFF2-40B4-BE49-F238E27FC236}">
                <a16:creationId xmlns:a16="http://schemas.microsoft.com/office/drawing/2014/main" id="{3EC63479-5875-44F0-B3AD-CED54A554E95}"/>
              </a:ext>
            </a:extLst>
          </p:cNvPr>
          <p:cNvSpPr txBox="1"/>
          <p:nvPr/>
        </p:nvSpPr>
        <p:spPr>
          <a:xfrm>
            <a:off x="8354891" y="2873445"/>
            <a:ext cx="1387020" cy="246221"/>
          </a:xfrm>
          <a:prstGeom prst="rect">
            <a:avLst/>
          </a:prstGeom>
          <a:noFill/>
        </p:spPr>
        <p:txBody>
          <a:bodyPr wrap="square" rtlCol="0">
            <a:spAutoFit/>
          </a:bodyPr>
          <a:lstStyle/>
          <a:p>
            <a:pPr algn="ctr"/>
            <a:r>
              <a:rPr lang="en-US" sz="1000" dirty="0">
                <a:solidFill>
                  <a:schemeClr val="bg1"/>
                </a:solidFill>
              </a:rPr>
              <a:t>AVM Workflow</a:t>
            </a:r>
          </a:p>
        </p:txBody>
      </p:sp>
      <p:sp>
        <p:nvSpPr>
          <p:cNvPr id="90" name="TextBox 89">
            <a:extLst>
              <a:ext uri="{FF2B5EF4-FFF2-40B4-BE49-F238E27FC236}">
                <a16:creationId xmlns:a16="http://schemas.microsoft.com/office/drawing/2014/main" id="{031E063B-A455-4336-8172-B3B33DB2A04C}"/>
              </a:ext>
            </a:extLst>
          </p:cNvPr>
          <p:cNvSpPr txBox="1"/>
          <p:nvPr/>
        </p:nvSpPr>
        <p:spPr>
          <a:xfrm>
            <a:off x="8339703" y="3750361"/>
            <a:ext cx="1387020" cy="246221"/>
          </a:xfrm>
          <a:prstGeom prst="rect">
            <a:avLst/>
          </a:prstGeom>
          <a:noFill/>
        </p:spPr>
        <p:txBody>
          <a:bodyPr wrap="square" rtlCol="0">
            <a:spAutoFit/>
          </a:bodyPr>
          <a:lstStyle/>
          <a:p>
            <a:pPr algn="ctr"/>
            <a:r>
              <a:rPr lang="en-US" sz="1000" dirty="0">
                <a:solidFill>
                  <a:schemeClr val="bg1"/>
                </a:solidFill>
              </a:rPr>
              <a:t>Appraisal Workflow</a:t>
            </a:r>
          </a:p>
        </p:txBody>
      </p:sp>
      <p:sp>
        <p:nvSpPr>
          <p:cNvPr id="101" name="TextBox 100">
            <a:extLst>
              <a:ext uri="{FF2B5EF4-FFF2-40B4-BE49-F238E27FC236}">
                <a16:creationId xmlns:a16="http://schemas.microsoft.com/office/drawing/2014/main" id="{7840D22F-F2C2-4DAD-88D0-698A6F9DFEBB}"/>
              </a:ext>
            </a:extLst>
          </p:cNvPr>
          <p:cNvSpPr txBox="1"/>
          <p:nvPr/>
        </p:nvSpPr>
        <p:spPr>
          <a:xfrm>
            <a:off x="8381047" y="4586546"/>
            <a:ext cx="1376827" cy="246221"/>
          </a:xfrm>
          <a:prstGeom prst="rect">
            <a:avLst/>
          </a:prstGeom>
          <a:noFill/>
        </p:spPr>
        <p:txBody>
          <a:bodyPr wrap="square" rtlCol="0">
            <a:spAutoFit/>
          </a:bodyPr>
          <a:lstStyle/>
          <a:p>
            <a:pPr algn="ctr"/>
            <a:r>
              <a:rPr lang="en-US" sz="1000" dirty="0">
                <a:solidFill>
                  <a:schemeClr val="bg1"/>
                </a:solidFill>
              </a:rPr>
              <a:t>AIVA Workflow</a:t>
            </a:r>
          </a:p>
        </p:txBody>
      </p:sp>
      <p:pic>
        <p:nvPicPr>
          <p:cNvPr id="102" name="Graphic 101">
            <a:extLst>
              <a:ext uri="{FF2B5EF4-FFF2-40B4-BE49-F238E27FC236}">
                <a16:creationId xmlns:a16="http://schemas.microsoft.com/office/drawing/2014/main" id="{DF5FA55D-D9B7-4BCA-8217-FDB065E6184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1698" y="1520801"/>
            <a:ext cx="469901" cy="469901"/>
          </a:xfrm>
          <a:prstGeom prst="rect">
            <a:avLst/>
          </a:prstGeom>
        </p:spPr>
      </p:pic>
      <p:sp>
        <p:nvSpPr>
          <p:cNvPr id="103" name="TextBox 102">
            <a:extLst>
              <a:ext uri="{FF2B5EF4-FFF2-40B4-BE49-F238E27FC236}">
                <a16:creationId xmlns:a16="http://schemas.microsoft.com/office/drawing/2014/main" id="{7715CDAF-3F88-4204-A8D2-F98B650CDB29}"/>
              </a:ext>
            </a:extLst>
          </p:cNvPr>
          <p:cNvSpPr txBox="1"/>
          <p:nvPr/>
        </p:nvSpPr>
        <p:spPr>
          <a:xfrm>
            <a:off x="9901723" y="1990703"/>
            <a:ext cx="1120346" cy="246221"/>
          </a:xfrm>
          <a:prstGeom prst="rect">
            <a:avLst/>
          </a:prstGeom>
          <a:noFill/>
        </p:spPr>
        <p:txBody>
          <a:bodyPr wrap="square" rtlCol="0">
            <a:spAutoFit/>
          </a:bodyPr>
          <a:lstStyle/>
          <a:p>
            <a:pPr algn="ctr"/>
            <a:r>
              <a:rPr lang="en-US" sz="1000" dirty="0">
                <a:solidFill>
                  <a:schemeClr val="bg1"/>
                </a:solidFill>
              </a:rPr>
              <a:t>Title Store</a:t>
            </a:r>
          </a:p>
        </p:txBody>
      </p:sp>
      <p:pic>
        <p:nvPicPr>
          <p:cNvPr id="104" name="Graphic 103">
            <a:extLst>
              <a:ext uri="{FF2B5EF4-FFF2-40B4-BE49-F238E27FC236}">
                <a16:creationId xmlns:a16="http://schemas.microsoft.com/office/drawing/2014/main" id="{98E40935-C746-414D-A309-3249676B6A7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34304" y="2361693"/>
            <a:ext cx="469901" cy="469901"/>
          </a:xfrm>
          <a:prstGeom prst="rect">
            <a:avLst/>
          </a:prstGeom>
        </p:spPr>
      </p:pic>
      <p:sp>
        <p:nvSpPr>
          <p:cNvPr id="105" name="TextBox 104">
            <a:extLst>
              <a:ext uri="{FF2B5EF4-FFF2-40B4-BE49-F238E27FC236}">
                <a16:creationId xmlns:a16="http://schemas.microsoft.com/office/drawing/2014/main" id="{4595B87E-795D-48C9-B672-75A2E0CD171B}"/>
              </a:ext>
            </a:extLst>
          </p:cNvPr>
          <p:cNvSpPr txBox="1"/>
          <p:nvPr/>
        </p:nvSpPr>
        <p:spPr>
          <a:xfrm>
            <a:off x="9894329" y="2831595"/>
            <a:ext cx="1120346" cy="246221"/>
          </a:xfrm>
          <a:prstGeom prst="rect">
            <a:avLst/>
          </a:prstGeom>
          <a:noFill/>
        </p:spPr>
        <p:txBody>
          <a:bodyPr wrap="square" rtlCol="0">
            <a:spAutoFit/>
          </a:bodyPr>
          <a:lstStyle/>
          <a:p>
            <a:pPr algn="ctr"/>
            <a:r>
              <a:rPr lang="en-US" sz="1000" dirty="0">
                <a:solidFill>
                  <a:schemeClr val="bg1"/>
                </a:solidFill>
              </a:rPr>
              <a:t>AVM Store</a:t>
            </a:r>
          </a:p>
        </p:txBody>
      </p:sp>
      <p:pic>
        <p:nvPicPr>
          <p:cNvPr id="106" name="Graphic 105">
            <a:extLst>
              <a:ext uri="{FF2B5EF4-FFF2-40B4-BE49-F238E27FC236}">
                <a16:creationId xmlns:a16="http://schemas.microsoft.com/office/drawing/2014/main" id="{F35043FE-1820-413F-A611-FCC0F84E171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7448" y="3238610"/>
            <a:ext cx="469901" cy="469901"/>
          </a:xfrm>
          <a:prstGeom prst="rect">
            <a:avLst/>
          </a:prstGeom>
        </p:spPr>
      </p:pic>
      <p:sp>
        <p:nvSpPr>
          <p:cNvPr id="107" name="TextBox 106">
            <a:extLst>
              <a:ext uri="{FF2B5EF4-FFF2-40B4-BE49-F238E27FC236}">
                <a16:creationId xmlns:a16="http://schemas.microsoft.com/office/drawing/2014/main" id="{B0414D48-F0BD-4D6C-B21C-42302DFBB126}"/>
              </a:ext>
            </a:extLst>
          </p:cNvPr>
          <p:cNvSpPr txBox="1"/>
          <p:nvPr/>
        </p:nvSpPr>
        <p:spPr>
          <a:xfrm>
            <a:off x="9907473" y="3708512"/>
            <a:ext cx="1120346" cy="246221"/>
          </a:xfrm>
          <a:prstGeom prst="rect">
            <a:avLst/>
          </a:prstGeom>
          <a:noFill/>
        </p:spPr>
        <p:txBody>
          <a:bodyPr wrap="square" rtlCol="0">
            <a:spAutoFit/>
          </a:bodyPr>
          <a:lstStyle/>
          <a:p>
            <a:pPr algn="ctr"/>
            <a:r>
              <a:rPr lang="en-US" sz="1000" dirty="0">
                <a:solidFill>
                  <a:schemeClr val="bg1"/>
                </a:solidFill>
              </a:rPr>
              <a:t>Appraisal Store</a:t>
            </a:r>
          </a:p>
        </p:txBody>
      </p:sp>
      <p:pic>
        <p:nvPicPr>
          <p:cNvPr id="108" name="Graphic 107">
            <a:extLst>
              <a:ext uri="{FF2B5EF4-FFF2-40B4-BE49-F238E27FC236}">
                <a16:creationId xmlns:a16="http://schemas.microsoft.com/office/drawing/2014/main" id="{6FD03B72-0D29-4C00-923E-73308869BD1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40054" y="4079502"/>
            <a:ext cx="469901" cy="469901"/>
          </a:xfrm>
          <a:prstGeom prst="rect">
            <a:avLst/>
          </a:prstGeom>
        </p:spPr>
      </p:pic>
      <p:sp>
        <p:nvSpPr>
          <p:cNvPr id="109" name="TextBox 108">
            <a:extLst>
              <a:ext uri="{FF2B5EF4-FFF2-40B4-BE49-F238E27FC236}">
                <a16:creationId xmlns:a16="http://schemas.microsoft.com/office/drawing/2014/main" id="{84CC9C56-A2CE-4014-BBED-E902B5E8D1C4}"/>
              </a:ext>
            </a:extLst>
          </p:cNvPr>
          <p:cNvSpPr txBox="1"/>
          <p:nvPr/>
        </p:nvSpPr>
        <p:spPr>
          <a:xfrm>
            <a:off x="9900079" y="4549404"/>
            <a:ext cx="1120346" cy="246221"/>
          </a:xfrm>
          <a:prstGeom prst="rect">
            <a:avLst/>
          </a:prstGeom>
          <a:noFill/>
        </p:spPr>
        <p:txBody>
          <a:bodyPr wrap="square" rtlCol="0">
            <a:spAutoFit/>
          </a:bodyPr>
          <a:lstStyle/>
          <a:p>
            <a:pPr algn="ctr"/>
            <a:r>
              <a:rPr lang="en-US" sz="1000" dirty="0">
                <a:solidFill>
                  <a:schemeClr val="bg1"/>
                </a:solidFill>
              </a:rPr>
              <a:t>AIVA Store</a:t>
            </a:r>
          </a:p>
        </p:txBody>
      </p:sp>
      <p:cxnSp>
        <p:nvCxnSpPr>
          <p:cNvPr id="110" name="Straight Arrow Connector 109">
            <a:extLst>
              <a:ext uri="{FF2B5EF4-FFF2-40B4-BE49-F238E27FC236}">
                <a16:creationId xmlns:a16="http://schemas.microsoft.com/office/drawing/2014/main" id="{3F307369-8288-47C1-A152-6E42FD14548B}"/>
              </a:ext>
            </a:extLst>
          </p:cNvPr>
          <p:cNvCxnSpPr>
            <a:cxnSpLocks/>
          </p:cNvCxnSpPr>
          <p:nvPr/>
        </p:nvCxnSpPr>
        <p:spPr>
          <a:xfrm flipH="1">
            <a:off x="9537770" y="1778150"/>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B88793C-BEDD-41B7-A98F-3013B30A5986}"/>
              </a:ext>
            </a:extLst>
          </p:cNvPr>
          <p:cNvCxnSpPr>
            <a:cxnSpLocks/>
          </p:cNvCxnSpPr>
          <p:nvPr/>
        </p:nvCxnSpPr>
        <p:spPr>
          <a:xfrm flipH="1">
            <a:off x="8185955" y="2609623"/>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1F8387B-7AA9-4933-9E43-817E13251AB3}"/>
              </a:ext>
            </a:extLst>
          </p:cNvPr>
          <p:cNvCxnSpPr>
            <a:cxnSpLocks/>
          </p:cNvCxnSpPr>
          <p:nvPr/>
        </p:nvCxnSpPr>
        <p:spPr>
          <a:xfrm flipH="1">
            <a:off x="9537770" y="2606905"/>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D95015C-3DE4-490C-84BD-56B9E2DE8794}"/>
              </a:ext>
            </a:extLst>
          </p:cNvPr>
          <p:cNvCxnSpPr>
            <a:cxnSpLocks/>
          </p:cNvCxnSpPr>
          <p:nvPr/>
        </p:nvCxnSpPr>
        <p:spPr>
          <a:xfrm flipH="1">
            <a:off x="8186623" y="3468664"/>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AAA3040B-80E4-4253-9217-5446885C56F1}"/>
              </a:ext>
            </a:extLst>
          </p:cNvPr>
          <p:cNvCxnSpPr>
            <a:cxnSpLocks/>
          </p:cNvCxnSpPr>
          <p:nvPr/>
        </p:nvCxnSpPr>
        <p:spPr>
          <a:xfrm flipH="1">
            <a:off x="9538438" y="3465946"/>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6BF3B2AD-E112-4C06-88D2-62889AF24434}"/>
              </a:ext>
            </a:extLst>
          </p:cNvPr>
          <p:cNvCxnSpPr>
            <a:cxnSpLocks/>
          </p:cNvCxnSpPr>
          <p:nvPr/>
        </p:nvCxnSpPr>
        <p:spPr>
          <a:xfrm flipH="1">
            <a:off x="8186623" y="4322055"/>
            <a:ext cx="573077"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3E55ED6-4CEC-4D9B-A0BD-F844E2B4F720}"/>
              </a:ext>
            </a:extLst>
          </p:cNvPr>
          <p:cNvCxnSpPr>
            <a:cxnSpLocks/>
          </p:cNvCxnSpPr>
          <p:nvPr/>
        </p:nvCxnSpPr>
        <p:spPr>
          <a:xfrm flipH="1">
            <a:off x="9538438" y="4319337"/>
            <a:ext cx="573077"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D23D4D0D-8998-45A3-9DD9-87A2A853DA0E}"/>
              </a:ext>
            </a:extLst>
          </p:cNvPr>
          <p:cNvSpPr/>
          <p:nvPr/>
        </p:nvSpPr>
        <p:spPr>
          <a:xfrm>
            <a:off x="5688727" y="3512248"/>
            <a:ext cx="1210005" cy="509752"/>
          </a:xfrm>
          <a:prstGeom prst="rect">
            <a:avLst/>
          </a:prstGeom>
          <a:solidFill>
            <a:schemeClr val="bg1">
              <a:lumMod val="50000"/>
              <a:alpha val="39000"/>
            </a:schemeClr>
          </a:solidFill>
          <a:ln w="12700">
            <a:solidFill>
              <a:schemeClr val="accent3">
                <a:alpha val="9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43000"/>
                  </a:srgbClr>
                </a:solidFill>
                <a:latin typeface="Courier New" panose="02070309020205020404" pitchFamily="49" charset="0"/>
                <a:cs typeface="Courier New" panose="02070309020205020404" pitchFamily="49" charset="0"/>
              </a:rPr>
              <a:t>iLad based JSON Message</a:t>
            </a:r>
          </a:p>
        </p:txBody>
      </p:sp>
      <p:sp>
        <p:nvSpPr>
          <p:cNvPr id="118" name="Rectangle 117">
            <a:extLst>
              <a:ext uri="{FF2B5EF4-FFF2-40B4-BE49-F238E27FC236}">
                <a16:creationId xmlns:a16="http://schemas.microsoft.com/office/drawing/2014/main" id="{2C6A26C4-425C-4A5C-A8B5-200AC641D4C3}"/>
              </a:ext>
            </a:extLst>
          </p:cNvPr>
          <p:cNvSpPr/>
          <p:nvPr/>
        </p:nvSpPr>
        <p:spPr>
          <a:xfrm>
            <a:off x="5714673" y="1795849"/>
            <a:ext cx="1188634" cy="670669"/>
          </a:xfrm>
          <a:prstGeom prst="rect">
            <a:avLst/>
          </a:prstGeom>
          <a:solidFill>
            <a:schemeClr val="bg1">
              <a:lumMod val="50000"/>
              <a:alpha val="55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l"/>
            <a:r>
              <a:rPr lang="en-US" sz="1100" dirty="0">
                <a:solidFill>
                  <a:srgbClr val="FAFAFA">
                    <a:alpha val="57000"/>
                  </a:srgbClr>
                </a:solidFill>
                <a:latin typeface="Courier New" panose="02070309020205020404" pitchFamily="49" charset="0"/>
                <a:cs typeface="Courier New" panose="02070309020205020404" pitchFamily="49" charset="0"/>
              </a:rPr>
              <a:t>SNS Message Filtering   Type=Title</a:t>
            </a:r>
          </a:p>
        </p:txBody>
      </p:sp>
      <p:sp>
        <p:nvSpPr>
          <p:cNvPr id="119" name="TextBox 118">
            <a:extLst>
              <a:ext uri="{FF2B5EF4-FFF2-40B4-BE49-F238E27FC236}">
                <a16:creationId xmlns:a16="http://schemas.microsoft.com/office/drawing/2014/main" id="{46B3AAFB-27E4-4E2B-A3DE-548356A00A6A}"/>
              </a:ext>
            </a:extLst>
          </p:cNvPr>
          <p:cNvSpPr txBox="1"/>
          <p:nvPr/>
        </p:nvSpPr>
        <p:spPr>
          <a:xfrm>
            <a:off x="7390863" y="5523386"/>
            <a:ext cx="1417876" cy="400110"/>
          </a:xfrm>
          <a:prstGeom prst="rect">
            <a:avLst/>
          </a:prstGeom>
          <a:noFill/>
        </p:spPr>
        <p:txBody>
          <a:bodyPr wrap="square" rtlCol="0">
            <a:spAutoFit/>
          </a:bodyPr>
          <a:lstStyle/>
          <a:p>
            <a:pPr algn="ctr"/>
            <a:r>
              <a:rPr lang="en-US" sz="1000" dirty="0">
                <a:solidFill>
                  <a:schemeClr val="bg1"/>
                </a:solidFill>
              </a:rPr>
              <a:t>DB Stream for Cross Domain Syncing</a:t>
            </a:r>
          </a:p>
        </p:txBody>
      </p:sp>
      <p:pic>
        <p:nvPicPr>
          <p:cNvPr id="120" name="Graphic 119">
            <a:extLst>
              <a:ext uri="{FF2B5EF4-FFF2-40B4-BE49-F238E27FC236}">
                <a16:creationId xmlns:a16="http://schemas.microsoft.com/office/drawing/2014/main" id="{97F1AE88-0499-4AF0-BE6D-EE706DE8825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966255" y="5227352"/>
            <a:ext cx="310470" cy="310470"/>
          </a:xfrm>
          <a:prstGeom prst="rect">
            <a:avLst/>
          </a:prstGeom>
        </p:spPr>
      </p:pic>
      <p:sp>
        <p:nvSpPr>
          <p:cNvPr id="121" name="TextBox 120">
            <a:extLst>
              <a:ext uri="{FF2B5EF4-FFF2-40B4-BE49-F238E27FC236}">
                <a16:creationId xmlns:a16="http://schemas.microsoft.com/office/drawing/2014/main" id="{5553F65B-167E-47C4-96B9-85C9D686DE3D}"/>
              </a:ext>
            </a:extLst>
          </p:cNvPr>
          <p:cNvSpPr txBox="1"/>
          <p:nvPr/>
        </p:nvSpPr>
        <p:spPr>
          <a:xfrm>
            <a:off x="6728499" y="5571720"/>
            <a:ext cx="736041" cy="246221"/>
          </a:xfrm>
          <a:prstGeom prst="rect">
            <a:avLst/>
          </a:prstGeom>
          <a:noFill/>
        </p:spPr>
        <p:txBody>
          <a:bodyPr wrap="square" rtlCol="0">
            <a:spAutoFit/>
          </a:bodyPr>
          <a:lstStyle/>
          <a:p>
            <a:pPr algn="ctr"/>
            <a:r>
              <a:rPr lang="en-US" sz="1000" dirty="0">
                <a:solidFill>
                  <a:schemeClr val="bg1"/>
                </a:solidFill>
              </a:rPr>
              <a:t>Orders</a:t>
            </a:r>
          </a:p>
        </p:txBody>
      </p:sp>
      <p:pic>
        <p:nvPicPr>
          <p:cNvPr id="122" name="Graphic 121">
            <a:extLst>
              <a:ext uri="{FF2B5EF4-FFF2-40B4-BE49-F238E27FC236}">
                <a16:creationId xmlns:a16="http://schemas.microsoft.com/office/drawing/2014/main" id="{CD0D0A51-CB1D-4DE2-B3F5-502BE75DC22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32538" y="5221154"/>
            <a:ext cx="310470" cy="310470"/>
          </a:xfrm>
          <a:prstGeom prst="rect">
            <a:avLst/>
          </a:prstGeom>
        </p:spPr>
      </p:pic>
      <p:sp>
        <p:nvSpPr>
          <p:cNvPr id="123" name="TextBox 122">
            <a:extLst>
              <a:ext uri="{FF2B5EF4-FFF2-40B4-BE49-F238E27FC236}">
                <a16:creationId xmlns:a16="http://schemas.microsoft.com/office/drawing/2014/main" id="{2613ED7D-8A07-4F2F-ADA5-F822A3334C40}"/>
              </a:ext>
            </a:extLst>
          </p:cNvPr>
          <p:cNvSpPr txBox="1"/>
          <p:nvPr/>
        </p:nvSpPr>
        <p:spPr>
          <a:xfrm>
            <a:off x="8794782" y="5565522"/>
            <a:ext cx="736041" cy="400110"/>
          </a:xfrm>
          <a:prstGeom prst="rect">
            <a:avLst/>
          </a:prstGeom>
          <a:noFill/>
        </p:spPr>
        <p:txBody>
          <a:bodyPr wrap="square" rtlCol="0">
            <a:spAutoFit/>
          </a:bodyPr>
          <a:lstStyle/>
          <a:p>
            <a:pPr algn="ctr"/>
            <a:r>
              <a:rPr lang="en-US" sz="1000" dirty="0">
                <a:solidFill>
                  <a:schemeClr val="bg1"/>
                </a:solidFill>
              </a:rPr>
              <a:t>Title Closings</a:t>
            </a:r>
          </a:p>
        </p:txBody>
      </p:sp>
      <p:cxnSp>
        <p:nvCxnSpPr>
          <p:cNvPr id="124" name="Straight Arrow Connector 123">
            <a:extLst>
              <a:ext uri="{FF2B5EF4-FFF2-40B4-BE49-F238E27FC236}">
                <a16:creationId xmlns:a16="http://schemas.microsoft.com/office/drawing/2014/main" id="{67B93545-9274-456B-A0DE-2D57ACB6C05F}"/>
              </a:ext>
            </a:extLst>
          </p:cNvPr>
          <p:cNvCxnSpPr>
            <a:cxnSpLocks/>
          </p:cNvCxnSpPr>
          <p:nvPr/>
        </p:nvCxnSpPr>
        <p:spPr>
          <a:xfrm flipV="1">
            <a:off x="4815837" y="1966577"/>
            <a:ext cx="0" cy="526753"/>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125" name="Graphic 124">
            <a:extLst>
              <a:ext uri="{FF2B5EF4-FFF2-40B4-BE49-F238E27FC236}">
                <a16:creationId xmlns:a16="http://schemas.microsoft.com/office/drawing/2014/main" id="{CBCF145A-EBC2-4686-840C-D6ADDE91072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630579" y="1075193"/>
            <a:ext cx="401825" cy="401825"/>
          </a:xfrm>
          <a:prstGeom prst="rect">
            <a:avLst/>
          </a:prstGeom>
        </p:spPr>
      </p:pic>
      <p:sp>
        <p:nvSpPr>
          <p:cNvPr id="126" name="TextBox 125">
            <a:extLst>
              <a:ext uri="{FF2B5EF4-FFF2-40B4-BE49-F238E27FC236}">
                <a16:creationId xmlns:a16="http://schemas.microsoft.com/office/drawing/2014/main" id="{A0318295-CC35-468A-B503-5CD55258F17F}"/>
              </a:ext>
            </a:extLst>
          </p:cNvPr>
          <p:cNvSpPr txBox="1"/>
          <p:nvPr/>
        </p:nvSpPr>
        <p:spPr>
          <a:xfrm>
            <a:off x="4336457" y="1590592"/>
            <a:ext cx="958759" cy="400110"/>
          </a:xfrm>
          <a:prstGeom prst="rect">
            <a:avLst/>
          </a:prstGeom>
          <a:noFill/>
        </p:spPr>
        <p:txBody>
          <a:bodyPr wrap="square" rtlCol="0">
            <a:spAutoFit/>
          </a:bodyPr>
          <a:lstStyle/>
          <a:p>
            <a:pPr algn="ctr"/>
            <a:r>
              <a:rPr lang="en-US" sz="1000" dirty="0">
                <a:solidFill>
                  <a:schemeClr val="bg1"/>
                </a:solidFill>
              </a:rPr>
              <a:t>Document Vault</a:t>
            </a:r>
          </a:p>
        </p:txBody>
      </p:sp>
      <p:pic>
        <p:nvPicPr>
          <p:cNvPr id="80" name="Graphic 79">
            <a:extLst>
              <a:ext uri="{FF2B5EF4-FFF2-40B4-BE49-F238E27FC236}">
                <a16:creationId xmlns:a16="http://schemas.microsoft.com/office/drawing/2014/main" id="{0442D1A6-7092-4B66-A1EE-08FE2057BA7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372255" y="2821909"/>
            <a:ext cx="485579" cy="485579"/>
          </a:xfrm>
          <a:prstGeom prst="rect">
            <a:avLst/>
          </a:prstGeom>
        </p:spPr>
      </p:pic>
      <p:sp>
        <p:nvSpPr>
          <p:cNvPr id="81" name="TextBox 80">
            <a:extLst>
              <a:ext uri="{FF2B5EF4-FFF2-40B4-BE49-F238E27FC236}">
                <a16:creationId xmlns:a16="http://schemas.microsoft.com/office/drawing/2014/main" id="{53DB4BCB-EDA2-4014-B2DC-3B508B6DBF6C}"/>
              </a:ext>
            </a:extLst>
          </p:cNvPr>
          <p:cNvSpPr txBox="1"/>
          <p:nvPr/>
        </p:nvSpPr>
        <p:spPr>
          <a:xfrm>
            <a:off x="11156358" y="3265241"/>
            <a:ext cx="933677" cy="246221"/>
          </a:xfrm>
          <a:prstGeom prst="rect">
            <a:avLst/>
          </a:prstGeom>
          <a:noFill/>
        </p:spPr>
        <p:txBody>
          <a:bodyPr wrap="square" rtlCol="0">
            <a:spAutoFit/>
          </a:bodyPr>
          <a:lstStyle/>
          <a:p>
            <a:pPr algn="ctr"/>
            <a:r>
              <a:rPr lang="en-US" sz="1000" dirty="0">
                <a:solidFill>
                  <a:schemeClr val="bg1"/>
                </a:solidFill>
              </a:rPr>
              <a:t>Provider</a:t>
            </a:r>
          </a:p>
        </p:txBody>
      </p:sp>
      <p:cxnSp>
        <p:nvCxnSpPr>
          <p:cNvPr id="83" name="Straight Arrow Connector 82">
            <a:extLst>
              <a:ext uri="{FF2B5EF4-FFF2-40B4-BE49-F238E27FC236}">
                <a16:creationId xmlns:a16="http://schemas.microsoft.com/office/drawing/2014/main" id="{C4058E0B-5D85-4D54-A476-715C2D63EEBF}"/>
              </a:ext>
            </a:extLst>
          </p:cNvPr>
          <p:cNvCxnSpPr>
            <a:cxnSpLocks/>
          </p:cNvCxnSpPr>
          <p:nvPr/>
        </p:nvCxnSpPr>
        <p:spPr>
          <a:xfrm flipV="1">
            <a:off x="11156358" y="1778150"/>
            <a:ext cx="12973" cy="2522106"/>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D252E04-491C-4F2C-87F8-2925715890CD}"/>
              </a:ext>
            </a:extLst>
          </p:cNvPr>
          <p:cNvCxnSpPr>
            <a:cxnSpLocks/>
          </p:cNvCxnSpPr>
          <p:nvPr/>
        </p:nvCxnSpPr>
        <p:spPr>
          <a:xfrm flipV="1">
            <a:off x="10833606" y="1790647"/>
            <a:ext cx="322752" cy="5202"/>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3F74FBE-EF2D-40FA-9C5A-88BF405F7FF3}"/>
              </a:ext>
            </a:extLst>
          </p:cNvPr>
          <p:cNvCxnSpPr>
            <a:cxnSpLocks/>
          </p:cNvCxnSpPr>
          <p:nvPr/>
        </p:nvCxnSpPr>
        <p:spPr>
          <a:xfrm flipV="1">
            <a:off x="10829916" y="2612532"/>
            <a:ext cx="322752" cy="5202"/>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8381D414-7A59-4D35-AB99-E17F95A68C31}"/>
              </a:ext>
            </a:extLst>
          </p:cNvPr>
          <p:cNvCxnSpPr>
            <a:cxnSpLocks/>
          </p:cNvCxnSpPr>
          <p:nvPr/>
        </p:nvCxnSpPr>
        <p:spPr>
          <a:xfrm flipV="1">
            <a:off x="10813607" y="3496017"/>
            <a:ext cx="322752" cy="5202"/>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5327F05D-F6F7-48F9-B44B-440EDA169116}"/>
              </a:ext>
            </a:extLst>
          </p:cNvPr>
          <p:cNvCxnSpPr>
            <a:cxnSpLocks/>
          </p:cNvCxnSpPr>
          <p:nvPr/>
        </p:nvCxnSpPr>
        <p:spPr>
          <a:xfrm flipV="1">
            <a:off x="10823607" y="4300256"/>
            <a:ext cx="322752" cy="5202"/>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BF06F5B-CDA5-484F-BCC4-734AD2B171EC}"/>
              </a:ext>
            </a:extLst>
          </p:cNvPr>
          <p:cNvCxnSpPr>
            <a:cxnSpLocks/>
          </p:cNvCxnSpPr>
          <p:nvPr/>
        </p:nvCxnSpPr>
        <p:spPr>
          <a:xfrm flipH="1">
            <a:off x="11168153" y="3051316"/>
            <a:ext cx="142861" cy="0"/>
          </a:xfrm>
          <a:prstGeom prst="straightConnector1">
            <a:avLst/>
          </a:prstGeom>
          <a:ln w="12700">
            <a:solidFill>
              <a:srgbClr val="8FA7C4"/>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4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6FB180-BE86-554F-BF49-941A6E48AF29}"/>
              </a:ext>
            </a:extLst>
          </p:cNvPr>
          <p:cNvSpPr>
            <a:spLocks noGrp="1"/>
          </p:cNvSpPr>
          <p:nvPr>
            <p:ph type="sldNum" sz="quarter" idx="4"/>
          </p:nvPr>
        </p:nvSpPr>
        <p:spPr/>
        <p:txBody>
          <a:bodyPr/>
          <a:lstStyle/>
          <a:p>
            <a:fld id="{0E0E0192-C642-4D4F-AE82-A0D0DC02E26B}" type="slidenum">
              <a:rPr lang="en-US" smtClean="0"/>
              <a:t>9</a:t>
            </a:fld>
            <a:endParaRPr lang="en-US" dirty="0"/>
          </a:p>
        </p:txBody>
      </p:sp>
      <p:sp>
        <p:nvSpPr>
          <p:cNvPr id="3" name="TextBox 2">
            <a:extLst>
              <a:ext uri="{FF2B5EF4-FFF2-40B4-BE49-F238E27FC236}">
                <a16:creationId xmlns:a16="http://schemas.microsoft.com/office/drawing/2014/main" id="{3801DBBB-7205-B74C-A173-6D5401D93A49}"/>
              </a:ext>
            </a:extLst>
          </p:cNvPr>
          <p:cNvSpPr txBox="1"/>
          <p:nvPr/>
        </p:nvSpPr>
        <p:spPr>
          <a:xfrm>
            <a:off x="186361" y="452724"/>
            <a:ext cx="2417275" cy="584775"/>
          </a:xfrm>
          <a:prstGeom prst="rect">
            <a:avLst/>
          </a:prstGeom>
          <a:noFill/>
        </p:spPr>
        <p:txBody>
          <a:bodyPr wrap="square" rtlCol="0">
            <a:spAutoFit/>
          </a:bodyPr>
          <a:lstStyle/>
          <a:p>
            <a:r>
              <a:rPr lang="en-US" sz="1600" b="1" dirty="0">
                <a:solidFill>
                  <a:schemeClr val="bg1"/>
                </a:solidFill>
              </a:rPr>
              <a:t>Example:</a:t>
            </a:r>
          </a:p>
          <a:p>
            <a:r>
              <a:rPr lang="en-US" sz="1600" dirty="0">
                <a:solidFill>
                  <a:schemeClr val="bg1"/>
                </a:solidFill>
              </a:rPr>
              <a:t>Git to S3 Webhooks</a:t>
            </a:r>
          </a:p>
        </p:txBody>
      </p:sp>
      <p:sp>
        <p:nvSpPr>
          <p:cNvPr id="4" name="Rectangle 3">
            <a:extLst>
              <a:ext uri="{FF2B5EF4-FFF2-40B4-BE49-F238E27FC236}">
                <a16:creationId xmlns:a16="http://schemas.microsoft.com/office/drawing/2014/main" id="{9DFBE201-F682-0548-BA6B-42662072B066}"/>
              </a:ext>
            </a:extLst>
          </p:cNvPr>
          <p:cNvSpPr/>
          <p:nvPr/>
        </p:nvSpPr>
        <p:spPr>
          <a:xfrm>
            <a:off x="5093301" y="1532537"/>
            <a:ext cx="5798452" cy="386745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chemeClr val="bg1"/>
                </a:solidFill>
              </a:rPr>
              <a:t>AWS Cloud</a:t>
            </a:r>
          </a:p>
        </p:txBody>
      </p:sp>
      <p:pic>
        <p:nvPicPr>
          <p:cNvPr id="6" name="Graphic 5">
            <a:extLst>
              <a:ext uri="{FF2B5EF4-FFF2-40B4-BE49-F238E27FC236}">
                <a16:creationId xmlns:a16="http://schemas.microsoft.com/office/drawing/2014/main" id="{A8498156-136D-CD4E-93D2-73E18D06A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034987" y="3066779"/>
            <a:ext cx="483586" cy="469900"/>
          </a:xfrm>
          <a:prstGeom prst="rect">
            <a:avLst/>
          </a:prstGeom>
        </p:spPr>
      </p:pic>
      <p:pic>
        <p:nvPicPr>
          <p:cNvPr id="7" name="Graphic 6">
            <a:extLst>
              <a:ext uri="{FF2B5EF4-FFF2-40B4-BE49-F238E27FC236}">
                <a16:creationId xmlns:a16="http://schemas.microsoft.com/office/drawing/2014/main" id="{C49A3931-131E-124F-9BCB-3817111B7D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62255" y="2954391"/>
            <a:ext cx="711200" cy="711200"/>
          </a:xfrm>
          <a:prstGeom prst="rect">
            <a:avLst/>
          </a:prstGeom>
        </p:spPr>
      </p:pic>
      <p:sp>
        <p:nvSpPr>
          <p:cNvPr id="11" name="TextBox 10">
            <a:extLst>
              <a:ext uri="{FF2B5EF4-FFF2-40B4-BE49-F238E27FC236}">
                <a16:creationId xmlns:a16="http://schemas.microsoft.com/office/drawing/2014/main" id="{D5845DED-0609-EA40-9E65-243A195EBF86}"/>
              </a:ext>
            </a:extLst>
          </p:cNvPr>
          <p:cNvSpPr txBox="1"/>
          <p:nvPr/>
        </p:nvSpPr>
        <p:spPr>
          <a:xfrm>
            <a:off x="5364579" y="3665591"/>
            <a:ext cx="1506552" cy="307777"/>
          </a:xfrm>
          <a:prstGeom prst="rect">
            <a:avLst/>
          </a:prstGeom>
          <a:noFill/>
        </p:spPr>
        <p:txBody>
          <a:bodyPr wrap="square" rtlCol="0">
            <a:spAutoFit/>
          </a:bodyPr>
          <a:lstStyle/>
          <a:p>
            <a:pPr algn="ctr"/>
            <a:r>
              <a:rPr lang="en-US" sz="1400" dirty="0">
                <a:solidFill>
                  <a:schemeClr val="bg1"/>
                </a:solidFill>
              </a:rPr>
              <a:t>AWS Lambda</a:t>
            </a:r>
          </a:p>
        </p:txBody>
      </p:sp>
      <p:pic>
        <p:nvPicPr>
          <p:cNvPr id="12" name="Graphic 11">
            <a:extLst>
              <a:ext uri="{FF2B5EF4-FFF2-40B4-BE49-F238E27FC236}">
                <a16:creationId xmlns:a16="http://schemas.microsoft.com/office/drawing/2014/main" id="{AFF0D219-1852-0546-B4F2-BD233E5AD6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0128" y="2954391"/>
            <a:ext cx="711200" cy="711200"/>
          </a:xfrm>
          <a:prstGeom prst="rect">
            <a:avLst/>
          </a:prstGeom>
        </p:spPr>
      </p:pic>
      <p:sp>
        <p:nvSpPr>
          <p:cNvPr id="13" name="TextBox 12">
            <a:extLst>
              <a:ext uri="{FF2B5EF4-FFF2-40B4-BE49-F238E27FC236}">
                <a16:creationId xmlns:a16="http://schemas.microsoft.com/office/drawing/2014/main" id="{65860924-B0F1-F34D-956F-406C3FB34AE4}"/>
              </a:ext>
            </a:extLst>
          </p:cNvPr>
          <p:cNvSpPr txBox="1"/>
          <p:nvPr/>
        </p:nvSpPr>
        <p:spPr>
          <a:xfrm>
            <a:off x="6982452" y="3665591"/>
            <a:ext cx="1506552" cy="307777"/>
          </a:xfrm>
          <a:prstGeom prst="rect">
            <a:avLst/>
          </a:prstGeom>
          <a:noFill/>
        </p:spPr>
        <p:txBody>
          <a:bodyPr wrap="square" rtlCol="0">
            <a:spAutoFit/>
          </a:bodyPr>
          <a:lstStyle/>
          <a:p>
            <a:pPr algn="ctr"/>
            <a:r>
              <a:rPr lang="en-US" sz="1400" dirty="0">
                <a:solidFill>
                  <a:schemeClr val="bg1"/>
                </a:solidFill>
              </a:rPr>
              <a:t>AWS Lambda</a:t>
            </a:r>
          </a:p>
        </p:txBody>
      </p:sp>
      <p:sp>
        <p:nvSpPr>
          <p:cNvPr id="14" name="TextBox 13">
            <a:extLst>
              <a:ext uri="{FF2B5EF4-FFF2-40B4-BE49-F238E27FC236}">
                <a16:creationId xmlns:a16="http://schemas.microsoft.com/office/drawing/2014/main" id="{3A66E8AD-CAFF-1541-91AB-91494889D87C}"/>
              </a:ext>
            </a:extLst>
          </p:cNvPr>
          <p:cNvSpPr txBox="1"/>
          <p:nvPr/>
        </p:nvSpPr>
        <p:spPr>
          <a:xfrm>
            <a:off x="2577212" y="3107767"/>
            <a:ext cx="1506552" cy="523220"/>
          </a:xfrm>
          <a:prstGeom prst="rect">
            <a:avLst/>
          </a:prstGeom>
          <a:noFill/>
        </p:spPr>
        <p:txBody>
          <a:bodyPr wrap="square" rtlCol="0">
            <a:spAutoFit/>
          </a:bodyPr>
          <a:lstStyle/>
          <a:p>
            <a:pPr algn="ctr"/>
            <a:r>
              <a:rPr lang="en-US" sz="1400" b="1" dirty="0">
                <a:solidFill>
                  <a:schemeClr val="bg1"/>
                </a:solidFill>
              </a:rPr>
              <a:t>Third-party Git repository</a:t>
            </a:r>
          </a:p>
        </p:txBody>
      </p:sp>
      <p:sp>
        <p:nvSpPr>
          <p:cNvPr id="15" name="TextBox 14">
            <a:extLst>
              <a:ext uri="{FF2B5EF4-FFF2-40B4-BE49-F238E27FC236}">
                <a16:creationId xmlns:a16="http://schemas.microsoft.com/office/drawing/2014/main" id="{2AAB38FD-CABF-B544-BDA6-6D04D57374EF}"/>
              </a:ext>
            </a:extLst>
          </p:cNvPr>
          <p:cNvSpPr txBox="1"/>
          <p:nvPr/>
        </p:nvSpPr>
        <p:spPr>
          <a:xfrm>
            <a:off x="530762" y="3590313"/>
            <a:ext cx="1506552" cy="307777"/>
          </a:xfrm>
          <a:prstGeom prst="rect">
            <a:avLst/>
          </a:prstGeom>
          <a:noFill/>
        </p:spPr>
        <p:txBody>
          <a:bodyPr wrap="square" rtlCol="0">
            <a:spAutoFit/>
          </a:bodyPr>
          <a:lstStyle/>
          <a:p>
            <a:pPr algn="ctr"/>
            <a:r>
              <a:rPr lang="en-US" sz="1400" dirty="0">
                <a:solidFill>
                  <a:schemeClr val="bg1"/>
                </a:solidFill>
              </a:rPr>
              <a:t>Git users</a:t>
            </a:r>
          </a:p>
        </p:txBody>
      </p:sp>
      <p:sp>
        <p:nvSpPr>
          <p:cNvPr id="16" name="TextBox 15">
            <a:extLst>
              <a:ext uri="{FF2B5EF4-FFF2-40B4-BE49-F238E27FC236}">
                <a16:creationId xmlns:a16="http://schemas.microsoft.com/office/drawing/2014/main" id="{AA0DC92B-88BE-4348-9F7C-184C081A6AA0}"/>
              </a:ext>
            </a:extLst>
          </p:cNvPr>
          <p:cNvSpPr txBox="1"/>
          <p:nvPr/>
        </p:nvSpPr>
        <p:spPr>
          <a:xfrm>
            <a:off x="8993656" y="2441517"/>
            <a:ext cx="1506552" cy="523220"/>
          </a:xfrm>
          <a:prstGeom prst="rect">
            <a:avLst/>
          </a:prstGeom>
          <a:noFill/>
        </p:spPr>
        <p:txBody>
          <a:bodyPr wrap="square" rtlCol="0">
            <a:spAutoFit/>
          </a:bodyPr>
          <a:lstStyle/>
          <a:p>
            <a:pPr algn="ctr"/>
            <a:r>
              <a:rPr lang="en-US" sz="1400" dirty="0">
                <a:solidFill>
                  <a:schemeClr val="bg1"/>
                </a:solidFill>
              </a:rPr>
              <a:t>Amazon S3</a:t>
            </a:r>
          </a:p>
          <a:p>
            <a:pPr algn="ctr"/>
            <a:r>
              <a:rPr lang="en-US" sz="1400" dirty="0">
                <a:solidFill>
                  <a:schemeClr val="bg1"/>
                </a:solidFill>
              </a:rPr>
              <a:t>SSH key bucket</a:t>
            </a:r>
          </a:p>
        </p:txBody>
      </p:sp>
      <p:sp>
        <p:nvSpPr>
          <p:cNvPr id="17" name="TextBox 16">
            <a:extLst>
              <a:ext uri="{FF2B5EF4-FFF2-40B4-BE49-F238E27FC236}">
                <a16:creationId xmlns:a16="http://schemas.microsoft.com/office/drawing/2014/main" id="{24E4ADB3-EC44-C749-99CF-78393952A25A}"/>
              </a:ext>
            </a:extLst>
          </p:cNvPr>
          <p:cNvSpPr txBox="1"/>
          <p:nvPr/>
        </p:nvSpPr>
        <p:spPr>
          <a:xfrm>
            <a:off x="8993656" y="3503400"/>
            <a:ext cx="1506552" cy="307777"/>
          </a:xfrm>
          <a:prstGeom prst="rect">
            <a:avLst/>
          </a:prstGeom>
          <a:noFill/>
        </p:spPr>
        <p:txBody>
          <a:bodyPr wrap="square" rtlCol="0">
            <a:spAutoFit/>
          </a:bodyPr>
          <a:lstStyle/>
          <a:p>
            <a:pPr algn="ctr"/>
            <a:r>
              <a:rPr lang="en-US" sz="1400" dirty="0">
                <a:solidFill>
                  <a:schemeClr val="bg1"/>
                </a:solidFill>
              </a:rPr>
              <a:t>AWS KMS key</a:t>
            </a:r>
          </a:p>
        </p:txBody>
      </p:sp>
      <p:sp>
        <p:nvSpPr>
          <p:cNvPr id="18" name="TextBox 17">
            <a:extLst>
              <a:ext uri="{FF2B5EF4-FFF2-40B4-BE49-F238E27FC236}">
                <a16:creationId xmlns:a16="http://schemas.microsoft.com/office/drawing/2014/main" id="{0F20CFC8-18FA-B842-9B74-B8D524D1F747}"/>
              </a:ext>
            </a:extLst>
          </p:cNvPr>
          <p:cNvSpPr txBox="1"/>
          <p:nvPr/>
        </p:nvSpPr>
        <p:spPr>
          <a:xfrm>
            <a:off x="8993656" y="4476793"/>
            <a:ext cx="1506552" cy="523220"/>
          </a:xfrm>
          <a:prstGeom prst="rect">
            <a:avLst/>
          </a:prstGeom>
          <a:noFill/>
        </p:spPr>
        <p:txBody>
          <a:bodyPr wrap="square" rtlCol="0">
            <a:spAutoFit/>
          </a:bodyPr>
          <a:lstStyle/>
          <a:p>
            <a:pPr algn="ctr"/>
            <a:r>
              <a:rPr lang="en-US" sz="1400" dirty="0">
                <a:solidFill>
                  <a:schemeClr val="bg1"/>
                </a:solidFill>
              </a:rPr>
              <a:t>Amazon S3 output bucket</a:t>
            </a:r>
          </a:p>
        </p:txBody>
      </p:sp>
      <p:cxnSp>
        <p:nvCxnSpPr>
          <p:cNvPr id="19" name="Straight Arrow Connector 18">
            <a:extLst>
              <a:ext uri="{FF2B5EF4-FFF2-40B4-BE49-F238E27FC236}">
                <a16:creationId xmlns:a16="http://schemas.microsoft.com/office/drawing/2014/main" id="{C1391436-33C4-4E4D-9260-8B83E0DABA58}"/>
              </a:ext>
            </a:extLst>
          </p:cNvPr>
          <p:cNvCxnSpPr>
            <a:cxnSpLocks/>
          </p:cNvCxnSpPr>
          <p:nvPr/>
        </p:nvCxnSpPr>
        <p:spPr>
          <a:xfrm>
            <a:off x="1645919" y="3365525"/>
            <a:ext cx="104665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B5DE408-CFFC-0142-ACCA-FF606E445444}"/>
              </a:ext>
            </a:extLst>
          </p:cNvPr>
          <p:cNvCxnSpPr>
            <a:cxnSpLocks/>
          </p:cNvCxnSpPr>
          <p:nvPr/>
        </p:nvCxnSpPr>
        <p:spPr>
          <a:xfrm>
            <a:off x="3885349" y="3365525"/>
            <a:ext cx="1766325"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C36A8886-A11B-D04A-96B9-A24247A1C746}"/>
              </a:ext>
            </a:extLst>
          </p:cNvPr>
          <p:cNvGrpSpPr/>
          <p:nvPr/>
        </p:nvGrpSpPr>
        <p:grpSpPr>
          <a:xfrm rot="10800000">
            <a:off x="8204636" y="2172570"/>
            <a:ext cx="819599" cy="2449618"/>
            <a:chOff x="8228637" y="4518536"/>
            <a:chExt cx="1639961" cy="399415"/>
          </a:xfrm>
        </p:grpSpPr>
        <p:sp>
          <p:nvSpPr>
            <p:cNvPr id="22" name="Freeform 21">
              <a:extLst>
                <a:ext uri="{FF2B5EF4-FFF2-40B4-BE49-F238E27FC236}">
                  <a16:creationId xmlns:a16="http://schemas.microsoft.com/office/drawing/2014/main" id="{207BE475-DD83-6A4B-911E-CB580AFA708A}"/>
                </a:ext>
              </a:extLst>
            </p:cNvPr>
            <p:cNvSpPr/>
            <p:nvPr/>
          </p:nvSpPr>
          <p:spPr>
            <a:xfrm>
              <a:off x="8228637" y="4518536"/>
              <a:ext cx="915363" cy="399415"/>
            </a:xfrm>
            <a:custGeom>
              <a:avLst/>
              <a:gdLst>
                <a:gd name="connsiteX0" fmla="*/ 38637 w 914400"/>
                <a:gd name="connsiteY0" fmla="*/ 0 h 399245"/>
                <a:gd name="connsiteX1" fmla="*/ 914400 w 914400"/>
                <a:gd name="connsiteY1" fmla="*/ 0 h 399245"/>
                <a:gd name="connsiteX2" fmla="*/ 914400 w 914400"/>
                <a:gd name="connsiteY2" fmla="*/ 399245 h 399245"/>
                <a:gd name="connsiteX3" fmla="*/ 0 w 914400"/>
                <a:gd name="connsiteY3" fmla="*/ 399245 h 399245"/>
                <a:gd name="connsiteX0" fmla="*/ 9837 w 914400"/>
                <a:gd name="connsiteY0" fmla="*/ 3600 h 399245"/>
                <a:gd name="connsiteX1" fmla="*/ 914400 w 914400"/>
                <a:gd name="connsiteY1" fmla="*/ 0 h 399245"/>
                <a:gd name="connsiteX2" fmla="*/ 914400 w 914400"/>
                <a:gd name="connsiteY2" fmla="*/ 399245 h 399245"/>
                <a:gd name="connsiteX3" fmla="*/ 0 w 914400"/>
                <a:gd name="connsiteY3" fmla="*/ 399245 h 399245"/>
                <a:gd name="connsiteX0" fmla="*/ 0 w 922563"/>
                <a:gd name="connsiteY0" fmla="*/ 7200 h 399245"/>
                <a:gd name="connsiteX1" fmla="*/ 922563 w 922563"/>
                <a:gd name="connsiteY1" fmla="*/ 0 h 399245"/>
                <a:gd name="connsiteX2" fmla="*/ 922563 w 922563"/>
                <a:gd name="connsiteY2" fmla="*/ 399245 h 399245"/>
                <a:gd name="connsiteX3" fmla="*/ 8163 w 922563"/>
                <a:gd name="connsiteY3" fmla="*/ 399245 h 399245"/>
                <a:gd name="connsiteX0" fmla="*/ 0 w 915363"/>
                <a:gd name="connsiteY0" fmla="*/ 3600 h 399245"/>
                <a:gd name="connsiteX1" fmla="*/ 915363 w 915363"/>
                <a:gd name="connsiteY1" fmla="*/ 0 h 399245"/>
                <a:gd name="connsiteX2" fmla="*/ 915363 w 915363"/>
                <a:gd name="connsiteY2" fmla="*/ 399245 h 399245"/>
                <a:gd name="connsiteX3" fmla="*/ 963 w 915363"/>
                <a:gd name="connsiteY3" fmla="*/ 399245 h 399245"/>
                <a:gd name="connsiteX0" fmla="*/ 0 w 915363"/>
                <a:gd name="connsiteY0" fmla="*/ 0 h 399415"/>
                <a:gd name="connsiteX1" fmla="*/ 915363 w 915363"/>
                <a:gd name="connsiteY1" fmla="*/ 170 h 399415"/>
                <a:gd name="connsiteX2" fmla="*/ 915363 w 915363"/>
                <a:gd name="connsiteY2" fmla="*/ 399415 h 399415"/>
                <a:gd name="connsiteX3" fmla="*/ 963 w 915363"/>
                <a:gd name="connsiteY3" fmla="*/ 399415 h 399415"/>
              </a:gdLst>
              <a:ahLst/>
              <a:cxnLst>
                <a:cxn ang="0">
                  <a:pos x="connsiteX0" y="connsiteY0"/>
                </a:cxn>
                <a:cxn ang="0">
                  <a:pos x="connsiteX1" y="connsiteY1"/>
                </a:cxn>
                <a:cxn ang="0">
                  <a:pos x="connsiteX2" y="connsiteY2"/>
                </a:cxn>
                <a:cxn ang="0">
                  <a:pos x="connsiteX3" y="connsiteY3"/>
                </a:cxn>
              </a:cxnLst>
              <a:rect l="l" t="t" r="r" b="b"/>
              <a:pathLst>
                <a:path w="915363" h="399415">
                  <a:moveTo>
                    <a:pt x="0" y="0"/>
                  </a:moveTo>
                  <a:lnTo>
                    <a:pt x="915363" y="170"/>
                  </a:lnTo>
                  <a:lnTo>
                    <a:pt x="915363" y="399415"/>
                  </a:lnTo>
                  <a:lnTo>
                    <a:pt x="963" y="399415"/>
                  </a:lnTo>
                </a:path>
              </a:pathLst>
            </a:custGeom>
            <a:noFill/>
            <a:ln w="12700">
              <a:solidFill>
                <a:srgbClr val="8FA7C4"/>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3" name="Straight Arrow Connector 22">
              <a:extLst>
                <a:ext uri="{FF2B5EF4-FFF2-40B4-BE49-F238E27FC236}">
                  <a16:creationId xmlns:a16="http://schemas.microsoft.com/office/drawing/2014/main" id="{E184A94C-5B5D-C94B-B3C4-AAD6086C852D}"/>
                </a:ext>
              </a:extLst>
            </p:cNvPr>
            <p:cNvCxnSpPr>
              <a:cxnSpLocks/>
            </p:cNvCxnSpPr>
            <p:nvPr/>
          </p:nvCxnSpPr>
          <p:spPr>
            <a:xfrm rot="10800000" flipH="1">
              <a:off x="8228637" y="4720460"/>
              <a:ext cx="1639961" cy="0"/>
            </a:xfrm>
            <a:prstGeom prst="straightConnector1">
              <a:avLst/>
            </a:prstGeom>
            <a:ln w="12700">
              <a:solidFill>
                <a:srgbClr val="8FA7C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sp>
        <p:nvSpPr>
          <p:cNvPr id="24" name="Freeform 23">
            <a:extLst>
              <a:ext uri="{FF2B5EF4-FFF2-40B4-BE49-F238E27FC236}">
                <a16:creationId xmlns:a16="http://schemas.microsoft.com/office/drawing/2014/main" id="{ED5C9956-712B-274F-9D17-72C2A3FC06FF}"/>
              </a:ext>
            </a:extLst>
          </p:cNvPr>
          <p:cNvSpPr/>
          <p:nvPr/>
        </p:nvSpPr>
        <p:spPr>
          <a:xfrm>
            <a:off x="3265714" y="3902707"/>
            <a:ext cx="4506860" cy="674909"/>
          </a:xfrm>
          <a:custGeom>
            <a:avLst/>
            <a:gdLst>
              <a:gd name="connsiteX0" fmla="*/ 4241800 w 4241800"/>
              <a:gd name="connsiteY0" fmla="*/ 177800 h 889000"/>
              <a:gd name="connsiteX1" fmla="*/ 4241800 w 4241800"/>
              <a:gd name="connsiteY1" fmla="*/ 889000 h 889000"/>
              <a:gd name="connsiteX2" fmla="*/ 0 w 4241800"/>
              <a:gd name="connsiteY2" fmla="*/ 889000 h 889000"/>
              <a:gd name="connsiteX3" fmla="*/ 0 w 4241800"/>
              <a:gd name="connsiteY3" fmla="*/ 711200 h 889000"/>
              <a:gd name="connsiteX4" fmla="*/ 0 w 4241800"/>
              <a:gd name="connsiteY4" fmla="*/ 0 h 88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1800" h="889000">
                <a:moveTo>
                  <a:pt x="4241800" y="177800"/>
                </a:moveTo>
                <a:lnTo>
                  <a:pt x="4241800" y="889000"/>
                </a:lnTo>
                <a:lnTo>
                  <a:pt x="0" y="889000"/>
                </a:lnTo>
                <a:lnTo>
                  <a:pt x="0" y="711200"/>
                </a:lnTo>
                <a:lnTo>
                  <a:pt x="0" y="0"/>
                </a:lnTo>
              </a:path>
            </a:pathLst>
          </a:custGeom>
          <a:noFill/>
          <a:ln w="12700">
            <a:solidFill>
              <a:srgbClr val="8FA7C4"/>
            </a:solidFill>
            <a:tailEnd type="arrow"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5" name="Straight Arrow Connector 24">
            <a:extLst>
              <a:ext uri="{FF2B5EF4-FFF2-40B4-BE49-F238E27FC236}">
                <a16:creationId xmlns:a16="http://schemas.microsoft.com/office/drawing/2014/main" id="{884950C6-4D81-D845-B727-6A607552A1A7}"/>
              </a:ext>
            </a:extLst>
          </p:cNvPr>
          <p:cNvCxnSpPr>
            <a:cxnSpLocks/>
          </p:cNvCxnSpPr>
          <p:nvPr/>
        </p:nvCxnSpPr>
        <p:spPr>
          <a:xfrm>
            <a:off x="6578573" y="3365525"/>
            <a:ext cx="731520" cy="0"/>
          </a:xfrm>
          <a:prstGeom prst="straightConnector1">
            <a:avLst/>
          </a:prstGeom>
          <a:ln w="12700">
            <a:solidFill>
              <a:srgbClr val="8FA7C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44C4544-2F4C-DE40-AA67-14422ADC3C97}"/>
              </a:ext>
            </a:extLst>
          </p:cNvPr>
          <p:cNvSpPr txBox="1"/>
          <p:nvPr/>
        </p:nvSpPr>
        <p:spPr>
          <a:xfrm>
            <a:off x="1379848" y="3093925"/>
            <a:ext cx="1506552" cy="276999"/>
          </a:xfrm>
          <a:prstGeom prst="rect">
            <a:avLst/>
          </a:prstGeom>
          <a:noFill/>
        </p:spPr>
        <p:txBody>
          <a:bodyPr wrap="square" rtlCol="0">
            <a:spAutoFit/>
          </a:bodyPr>
          <a:lstStyle/>
          <a:p>
            <a:pPr algn="ctr"/>
            <a:r>
              <a:rPr lang="en-US" sz="1200" i="1" dirty="0">
                <a:solidFill>
                  <a:schemeClr val="bg1"/>
                </a:solidFill>
              </a:rPr>
              <a:t>Git push</a:t>
            </a:r>
          </a:p>
        </p:txBody>
      </p:sp>
      <p:sp>
        <p:nvSpPr>
          <p:cNvPr id="28" name="TextBox 27">
            <a:extLst>
              <a:ext uri="{FF2B5EF4-FFF2-40B4-BE49-F238E27FC236}">
                <a16:creationId xmlns:a16="http://schemas.microsoft.com/office/drawing/2014/main" id="{802BC744-11D7-6643-8A73-E9326F323B38}"/>
              </a:ext>
            </a:extLst>
          </p:cNvPr>
          <p:cNvSpPr txBox="1"/>
          <p:nvPr/>
        </p:nvSpPr>
        <p:spPr>
          <a:xfrm>
            <a:off x="3822603" y="3093925"/>
            <a:ext cx="1506552" cy="276999"/>
          </a:xfrm>
          <a:prstGeom prst="rect">
            <a:avLst/>
          </a:prstGeom>
          <a:noFill/>
        </p:spPr>
        <p:txBody>
          <a:bodyPr wrap="square" rtlCol="0">
            <a:spAutoFit/>
          </a:bodyPr>
          <a:lstStyle/>
          <a:p>
            <a:pPr algn="ctr"/>
            <a:r>
              <a:rPr lang="en-US" sz="1200" i="1" dirty="0">
                <a:solidFill>
                  <a:schemeClr val="bg1"/>
                </a:solidFill>
              </a:rPr>
              <a:t>Git webhook</a:t>
            </a:r>
          </a:p>
        </p:txBody>
      </p:sp>
      <p:pic>
        <p:nvPicPr>
          <p:cNvPr id="32" name="Graphic 31">
            <a:extLst>
              <a:ext uri="{FF2B5EF4-FFF2-40B4-BE49-F238E27FC236}">
                <a16:creationId xmlns:a16="http://schemas.microsoft.com/office/drawing/2014/main" id="{76B7517A-F6FA-0848-9AAE-D06757F73F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1982" y="1933416"/>
            <a:ext cx="469900" cy="469900"/>
          </a:xfrm>
          <a:prstGeom prst="rect">
            <a:avLst/>
          </a:prstGeom>
        </p:spPr>
      </p:pic>
      <p:pic>
        <p:nvPicPr>
          <p:cNvPr id="33" name="Graphic 32">
            <a:extLst>
              <a:ext uri="{FF2B5EF4-FFF2-40B4-BE49-F238E27FC236}">
                <a16:creationId xmlns:a16="http://schemas.microsoft.com/office/drawing/2014/main" id="{8490EF36-C3FF-AC46-8427-B7D0E08C24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1982" y="3987503"/>
            <a:ext cx="469900" cy="469900"/>
          </a:xfrm>
          <a:prstGeom prst="rect">
            <a:avLst/>
          </a:prstGeom>
        </p:spPr>
      </p:pic>
      <p:pic>
        <p:nvPicPr>
          <p:cNvPr id="37" name="Graphic 36">
            <a:extLst>
              <a:ext uri="{FF2B5EF4-FFF2-40B4-BE49-F238E27FC236}">
                <a16:creationId xmlns:a16="http://schemas.microsoft.com/office/drawing/2014/main" id="{AB8264DD-C1BE-654C-9F7C-244C9CDC048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05374" y="3021750"/>
            <a:ext cx="469900" cy="469900"/>
          </a:xfrm>
          <a:prstGeom prst="rect">
            <a:avLst/>
          </a:prstGeom>
        </p:spPr>
      </p:pic>
      <p:pic>
        <p:nvPicPr>
          <p:cNvPr id="41" name="Graphic 40">
            <a:extLst>
              <a:ext uri="{FF2B5EF4-FFF2-40B4-BE49-F238E27FC236}">
                <a16:creationId xmlns:a16="http://schemas.microsoft.com/office/drawing/2014/main" id="{76FFD50A-B6D8-5F44-B5F8-BA9160DC261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02073" y="1545350"/>
            <a:ext cx="330200" cy="330200"/>
          </a:xfrm>
          <a:prstGeom prst="rect">
            <a:avLst/>
          </a:prstGeom>
        </p:spPr>
      </p:pic>
      <p:pic>
        <p:nvPicPr>
          <p:cNvPr id="29" name="Graphic 28">
            <a:extLst>
              <a:ext uri="{FF2B5EF4-FFF2-40B4-BE49-F238E27FC236}">
                <a16:creationId xmlns:a16="http://schemas.microsoft.com/office/drawing/2014/main" id="{02FC5D32-BD37-43D2-96DC-FB371C8999A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39541" y="1634173"/>
            <a:ext cx="469900" cy="469900"/>
          </a:xfrm>
          <a:prstGeom prst="rect">
            <a:avLst/>
          </a:prstGeom>
        </p:spPr>
      </p:pic>
      <p:pic>
        <p:nvPicPr>
          <p:cNvPr id="30" name="Graphic 29">
            <a:extLst>
              <a:ext uri="{FF2B5EF4-FFF2-40B4-BE49-F238E27FC236}">
                <a16:creationId xmlns:a16="http://schemas.microsoft.com/office/drawing/2014/main" id="{331DC4B7-D651-4564-9CC3-6CDA3A50221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56433" y="889885"/>
            <a:ext cx="469900" cy="469900"/>
          </a:xfrm>
          <a:prstGeom prst="rect">
            <a:avLst/>
          </a:prstGeom>
        </p:spPr>
      </p:pic>
      <p:pic>
        <p:nvPicPr>
          <p:cNvPr id="31" name="Graphic 30">
            <a:extLst>
              <a:ext uri="{FF2B5EF4-FFF2-40B4-BE49-F238E27FC236}">
                <a16:creationId xmlns:a16="http://schemas.microsoft.com/office/drawing/2014/main" id="{240369E4-D7D5-4108-A76B-76B4DE5766D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839541" y="2301740"/>
            <a:ext cx="469900" cy="469900"/>
          </a:xfrm>
          <a:prstGeom prst="rect">
            <a:avLst/>
          </a:prstGeom>
        </p:spPr>
      </p:pic>
      <p:pic>
        <p:nvPicPr>
          <p:cNvPr id="34" name="Graphic 33">
            <a:extLst>
              <a:ext uri="{FF2B5EF4-FFF2-40B4-BE49-F238E27FC236}">
                <a16:creationId xmlns:a16="http://schemas.microsoft.com/office/drawing/2014/main" id="{B3267DF6-C35D-4FF4-A0D6-DACC6216AC1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510410" y="979750"/>
            <a:ext cx="469900" cy="469900"/>
          </a:xfrm>
          <a:prstGeom prst="rect">
            <a:avLst/>
          </a:prstGeom>
        </p:spPr>
      </p:pic>
      <p:pic>
        <p:nvPicPr>
          <p:cNvPr id="35" name="Graphic 34">
            <a:extLst>
              <a:ext uri="{FF2B5EF4-FFF2-40B4-BE49-F238E27FC236}">
                <a16:creationId xmlns:a16="http://schemas.microsoft.com/office/drawing/2014/main" id="{C4DDA1BB-25BF-46DF-9C87-705A39ABDDF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513515" y="1757427"/>
            <a:ext cx="469900" cy="469900"/>
          </a:xfrm>
          <a:prstGeom prst="rect">
            <a:avLst/>
          </a:prstGeom>
        </p:spPr>
      </p:pic>
    </p:spTree>
    <p:extLst>
      <p:ext uri="{BB962C8B-B14F-4D97-AF65-F5344CB8AC3E}">
        <p14:creationId xmlns:p14="http://schemas.microsoft.com/office/powerpoint/2010/main" val="1258338091"/>
      </p:ext>
    </p:extLst>
  </p:cSld>
  <p:clrMapOvr>
    <a:masterClrMapping/>
  </p:clrMapOvr>
</p:sld>
</file>

<file path=ppt/theme/theme1.xml><?xml version="1.0" encoding="utf-8"?>
<a:theme xmlns:a="http://schemas.openxmlformats.org/drawingml/2006/main" name="Office Theme">
  <a:themeElements>
    <a:clrScheme name="AWS Colors">
      <a:dk1>
        <a:srgbClr val="232F3D"/>
      </a:dk1>
      <a:lt1>
        <a:srgbClr val="FAFAFA"/>
      </a:lt1>
      <a:dk2>
        <a:srgbClr val="535B63"/>
      </a:dk2>
      <a:lt2>
        <a:srgbClr val="E5ECEF"/>
      </a:lt2>
      <a:accent1>
        <a:srgbClr val="FF9900"/>
      </a:accent1>
      <a:accent2>
        <a:srgbClr val="F0623D"/>
      </a:accent2>
      <a:accent3>
        <a:srgbClr val="007CBC"/>
      </a:accent3>
      <a:accent4>
        <a:srgbClr val="00A0C8"/>
      </a:accent4>
      <a:accent5>
        <a:srgbClr val="1D8900"/>
      </a:accent5>
      <a:accent6>
        <a:srgbClr val="69AE35"/>
      </a:accent6>
      <a:hlink>
        <a:srgbClr val="007CBC"/>
      </a:hlink>
      <a:folHlink>
        <a:srgbClr val="007CB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tx2"/>
          </a:solidFill>
        </a:ln>
      </a:spPr>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defPPr algn="l">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45B64"/>
          </a:solidFill>
          <a:headEnd type="none" w="med" len="sm"/>
          <a:tailEnd type="none" w="med"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WS Colors">
      <a:dk1>
        <a:srgbClr val="232F3D"/>
      </a:dk1>
      <a:lt1>
        <a:srgbClr val="FAFAFA"/>
      </a:lt1>
      <a:dk2>
        <a:srgbClr val="535B63"/>
      </a:dk2>
      <a:lt2>
        <a:srgbClr val="E5ECEF"/>
      </a:lt2>
      <a:accent1>
        <a:srgbClr val="FF9900"/>
      </a:accent1>
      <a:accent2>
        <a:srgbClr val="F0623D"/>
      </a:accent2>
      <a:accent3>
        <a:srgbClr val="007CBC"/>
      </a:accent3>
      <a:accent4>
        <a:srgbClr val="00A0C8"/>
      </a:accent4>
      <a:accent5>
        <a:srgbClr val="1D8900"/>
      </a:accent5>
      <a:accent6>
        <a:srgbClr val="69AE35"/>
      </a:accent6>
      <a:hlink>
        <a:srgbClr val="007CBC"/>
      </a:hlink>
      <a:folHlink>
        <a:srgbClr val="007CB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tx2"/>
          </a:solidFill>
        </a:ln>
      </a:spPr>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defPPr algn="l">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45B64"/>
          </a:solidFill>
          <a:headEnd type="none" w="med" len="sm"/>
          <a:tailEnd type="none" w="med"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AWS Colors">
      <a:dk1>
        <a:srgbClr val="232F3D"/>
      </a:dk1>
      <a:lt1>
        <a:srgbClr val="FAFAFA"/>
      </a:lt1>
      <a:dk2>
        <a:srgbClr val="535B63"/>
      </a:dk2>
      <a:lt2>
        <a:srgbClr val="E5ECEF"/>
      </a:lt2>
      <a:accent1>
        <a:srgbClr val="FF9900"/>
      </a:accent1>
      <a:accent2>
        <a:srgbClr val="F0623D"/>
      </a:accent2>
      <a:accent3>
        <a:srgbClr val="007CBC"/>
      </a:accent3>
      <a:accent4>
        <a:srgbClr val="00A0C8"/>
      </a:accent4>
      <a:accent5>
        <a:srgbClr val="1D8900"/>
      </a:accent5>
      <a:accent6>
        <a:srgbClr val="69AE35"/>
      </a:accent6>
      <a:hlink>
        <a:srgbClr val="007CBC"/>
      </a:hlink>
      <a:folHlink>
        <a:srgbClr val="007CB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tx2"/>
          </a:solidFill>
        </a:ln>
      </a:spPr>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defPPr algn="l">
          <a:defRPr sz="12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545B64"/>
          </a:solidFill>
          <a:headEnd type="none" w="med" len="sm"/>
          <a:tailEnd type="none" w="med" len="sm"/>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34948</TotalTime>
  <Words>465</Words>
  <Application>Microsoft Office PowerPoint</Application>
  <PresentationFormat>Widescreen</PresentationFormat>
  <Paragraphs>186</Paragraphs>
  <Slides>9</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Courier New</vt:lpstr>
      <vt:lpstr>Office Theme</vt:lpstr>
      <vt:lpstr>1_Office Theme</vt:lpstr>
      <vt:lpstr>2_Office Theme</vt:lpstr>
      <vt:lpstr>TQC Pattern Approach</vt:lpstr>
      <vt:lpstr>TQC Pattern Approach</vt:lpstr>
      <vt:lpstr>Title Service’s  Expanded View – Step Function Orchestration</vt:lpstr>
      <vt:lpstr>Release 5.0-2019.10.31: What’s new?</vt:lpstr>
      <vt:lpstr>Building a diagram</vt:lpstr>
      <vt:lpstr>General icons</vt:lpstr>
      <vt:lpstr>Arrows</vt:lpstr>
      <vt:lpstr>TQC Pattern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Sanchez, David</cp:lastModifiedBy>
  <cp:revision>535</cp:revision>
  <cp:lastPrinted>2019-01-03T20:59:05Z</cp:lastPrinted>
  <dcterms:created xsi:type="dcterms:W3CDTF">2018-09-14T20:21:45Z</dcterms:created>
  <dcterms:modified xsi:type="dcterms:W3CDTF">2020-06-02T20:36:24Z</dcterms:modified>
</cp:coreProperties>
</file>