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7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E586-DFBA-46CD-90A2-92FF7203D894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9ECA-324E-43B8-BE19-F52BF4D5F10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D3852-8D30-4E93-9081-D93C788E2DBE}"/>
              </a:ext>
            </a:extLst>
          </p:cNvPr>
          <p:cNvSpPr txBox="1"/>
          <p:nvPr/>
        </p:nvSpPr>
        <p:spPr>
          <a:xfrm>
            <a:off x="2033718" y="3198168"/>
            <a:ext cx="507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데이터베이스 프로젝트 결과보고서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26639-C48A-4546-AD28-EFDC77C3BF37}"/>
              </a:ext>
            </a:extLst>
          </p:cNvPr>
          <p:cNvSpPr txBox="1"/>
          <p:nvPr/>
        </p:nvSpPr>
        <p:spPr>
          <a:xfrm>
            <a:off x="6606226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서재영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8FBD72-389F-41D9-8470-432BB7A8C9BB}"/>
              </a:ext>
            </a:extLst>
          </p:cNvPr>
          <p:cNvSpPr/>
          <p:nvPr/>
        </p:nvSpPr>
        <p:spPr>
          <a:xfrm>
            <a:off x="2466020" y="476672"/>
            <a:ext cx="4211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개발 목적</a:t>
            </a:r>
            <a:r>
              <a:rPr lang="en-US" altLang="ko-KR" sz="2800" dirty="0">
                <a:latin typeface="+mj-lt"/>
              </a:rPr>
              <a:t>(</a:t>
            </a:r>
            <a:r>
              <a:rPr lang="ko-KR" altLang="en-US" sz="2800" dirty="0">
                <a:latin typeface="+mj-lt"/>
              </a:rPr>
              <a:t>프로젝트 동기</a:t>
            </a:r>
            <a:r>
              <a:rPr lang="en-US" altLang="ko-KR" sz="2800" dirty="0">
                <a:latin typeface="+mj-lt"/>
              </a:rPr>
              <a:t>)</a:t>
            </a:r>
            <a:endParaRPr lang="ko-KR" altLang="en-US" sz="2800" dirty="0"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517447-B359-4011-B3E9-487A178A29F8}"/>
              </a:ext>
            </a:extLst>
          </p:cNvPr>
          <p:cNvSpPr/>
          <p:nvPr/>
        </p:nvSpPr>
        <p:spPr>
          <a:xfrm>
            <a:off x="179512" y="2258423"/>
            <a:ext cx="8784976" cy="23411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처음에는 영화 내용을 보여주는 </a:t>
            </a:r>
            <a:r>
              <a:rPr lang="ko-KR" altLang="en-US" sz="2000" dirty="0" err="1"/>
              <a:t>채팅봇을</a:t>
            </a:r>
            <a:r>
              <a:rPr lang="ko-KR" altLang="en-US" sz="2000" dirty="0"/>
              <a:t> 구현 시도</a:t>
            </a:r>
            <a:r>
              <a:rPr lang="en-US" altLang="ko-K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데이터베이스를 활용할 수 있는 내용이 없어서 웹으로 영화 검색을 할 수 있도록 방향을 선회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여러 난점으로 </a:t>
            </a:r>
            <a:r>
              <a:rPr lang="en-US" altLang="ko-KR" sz="2000" dirty="0"/>
              <a:t>Access</a:t>
            </a:r>
            <a:r>
              <a:rPr lang="ko-KR" altLang="en-US" sz="2000" dirty="0"/>
              <a:t>를 이용해서 </a:t>
            </a:r>
            <a:r>
              <a:rPr lang="en-US" altLang="ko-KR" sz="2000" dirty="0"/>
              <a:t>2017</a:t>
            </a:r>
            <a:r>
              <a:rPr lang="ko-KR" altLang="en-US" sz="2000" dirty="0"/>
              <a:t>년 영화만 간단하게 검색하는 것을 만듦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AF43AC0-DAA2-40A3-B40C-D5E2D2EC6A62}"/>
              </a:ext>
            </a:extLst>
          </p:cNvPr>
          <p:cNvSpPr/>
          <p:nvPr/>
        </p:nvSpPr>
        <p:spPr>
          <a:xfrm>
            <a:off x="3627022" y="476672"/>
            <a:ext cx="188995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 dirty="0"/>
              <a:t>개발 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216C84-F90E-48D3-9F7C-9D3DF0011CBF}"/>
              </a:ext>
            </a:extLst>
          </p:cNvPr>
          <p:cNvSpPr/>
          <p:nvPr/>
        </p:nvSpPr>
        <p:spPr>
          <a:xfrm>
            <a:off x="2036691" y="3228945"/>
            <a:ext cx="5070619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2000" dirty="0"/>
              <a:t>개인 데스크탑 </a:t>
            </a:r>
            <a:r>
              <a:rPr lang="en-US" altLang="ko-KR" sz="2000" dirty="0"/>
              <a:t>PC, </a:t>
            </a:r>
            <a:r>
              <a:rPr lang="ko-KR" altLang="en-US" sz="2000" dirty="0"/>
              <a:t>윈도우 </a:t>
            </a:r>
            <a:r>
              <a:rPr lang="en-US" altLang="ko-KR" sz="2000" dirty="0"/>
              <a:t>10, Access 2016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EDBA69-E3CD-4D3C-AC51-85721A5EE6A3}"/>
              </a:ext>
            </a:extLst>
          </p:cNvPr>
          <p:cNvSpPr/>
          <p:nvPr/>
        </p:nvSpPr>
        <p:spPr>
          <a:xfrm>
            <a:off x="3663026" y="476672"/>
            <a:ext cx="181794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 dirty="0"/>
              <a:t>개발 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48D3F6-CE62-4F0F-934C-B8BA0B70A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81902"/>
              </p:ext>
            </p:extLst>
          </p:nvPr>
        </p:nvGraphicFramePr>
        <p:xfrm>
          <a:off x="1917240" y="1166018"/>
          <a:ext cx="5309521" cy="4525964"/>
        </p:xfrm>
        <a:graphic>
          <a:graphicData uri="http://schemas.openxmlformats.org/drawingml/2006/table">
            <a:tbl>
              <a:tblPr firstRow="1" firstCol="1" bandRow="1"/>
              <a:tblGrid>
                <a:gridCol w="216981">
                  <a:extLst>
                    <a:ext uri="{9D8B030D-6E8A-4147-A177-3AD203B41FA5}">
                      <a16:colId xmlns:a16="http://schemas.microsoft.com/office/drawing/2014/main" val="1880367468"/>
                    </a:ext>
                  </a:extLst>
                </a:gridCol>
                <a:gridCol w="3564186">
                  <a:extLst>
                    <a:ext uri="{9D8B030D-6E8A-4147-A177-3AD203B41FA5}">
                      <a16:colId xmlns:a16="http://schemas.microsoft.com/office/drawing/2014/main" val="2419724781"/>
                    </a:ext>
                  </a:extLst>
                </a:gridCol>
                <a:gridCol w="190896">
                  <a:extLst>
                    <a:ext uri="{9D8B030D-6E8A-4147-A177-3AD203B41FA5}">
                      <a16:colId xmlns:a16="http://schemas.microsoft.com/office/drawing/2014/main" val="3166874669"/>
                    </a:ext>
                  </a:extLst>
                </a:gridCol>
                <a:gridCol w="190896">
                  <a:extLst>
                    <a:ext uri="{9D8B030D-6E8A-4147-A177-3AD203B41FA5}">
                      <a16:colId xmlns:a16="http://schemas.microsoft.com/office/drawing/2014/main" val="3582720174"/>
                    </a:ext>
                  </a:extLst>
                </a:gridCol>
                <a:gridCol w="190896">
                  <a:extLst>
                    <a:ext uri="{9D8B030D-6E8A-4147-A177-3AD203B41FA5}">
                      <a16:colId xmlns:a16="http://schemas.microsoft.com/office/drawing/2014/main" val="505947439"/>
                    </a:ext>
                  </a:extLst>
                </a:gridCol>
                <a:gridCol w="190896">
                  <a:extLst>
                    <a:ext uri="{9D8B030D-6E8A-4147-A177-3AD203B41FA5}">
                      <a16:colId xmlns:a16="http://schemas.microsoft.com/office/drawing/2014/main" val="4216084791"/>
                    </a:ext>
                  </a:extLst>
                </a:gridCol>
                <a:gridCol w="190896">
                  <a:extLst>
                    <a:ext uri="{9D8B030D-6E8A-4147-A177-3AD203B41FA5}">
                      <a16:colId xmlns:a16="http://schemas.microsoft.com/office/drawing/2014/main" val="3900192125"/>
                    </a:ext>
                  </a:extLst>
                </a:gridCol>
                <a:gridCol w="190896">
                  <a:extLst>
                    <a:ext uri="{9D8B030D-6E8A-4147-A177-3AD203B41FA5}">
                      <a16:colId xmlns:a16="http://schemas.microsoft.com/office/drawing/2014/main" val="968768462"/>
                    </a:ext>
                  </a:extLst>
                </a:gridCol>
                <a:gridCol w="191489">
                  <a:extLst>
                    <a:ext uri="{9D8B030D-6E8A-4147-A177-3AD203B41FA5}">
                      <a16:colId xmlns:a16="http://schemas.microsoft.com/office/drawing/2014/main" val="454470606"/>
                    </a:ext>
                  </a:extLst>
                </a:gridCol>
                <a:gridCol w="191489">
                  <a:extLst>
                    <a:ext uri="{9D8B030D-6E8A-4147-A177-3AD203B41FA5}">
                      <a16:colId xmlns:a16="http://schemas.microsoft.com/office/drawing/2014/main" val="1639583502"/>
                    </a:ext>
                  </a:extLst>
                </a:gridCol>
              </a:tblGrid>
              <a:tr h="289966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순서</a:t>
                      </a: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주차별 상황</a:t>
                      </a: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21208"/>
                  </a:ext>
                </a:extLst>
              </a:tr>
              <a:tr h="328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071100"/>
                  </a:ext>
                </a:extLst>
              </a:tr>
              <a:tr h="2674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플랫폼의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알아보기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카카오톡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자동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API, AWS)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072290"/>
                  </a:ext>
                </a:extLst>
              </a:tr>
              <a:tr h="4660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활용할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있는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참고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자료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살펴보기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인터넷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플랫폼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활용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85984"/>
                  </a:ext>
                </a:extLst>
              </a:tr>
              <a:tr h="2674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언어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고민하기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(Python, Java, C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967897"/>
                  </a:ext>
                </a:extLst>
              </a:tr>
              <a:tr h="4660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데이터베이스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활용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방법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고민하기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연동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여부와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어떤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걸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활용할지에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대해서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652341"/>
                  </a:ext>
                </a:extLst>
              </a:tr>
              <a:tr h="2674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스마트폰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쪽으로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구현하는지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PC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쪽으로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구현하는지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생각해보기</a:t>
                      </a: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003665"/>
                  </a:ext>
                </a:extLst>
              </a:tr>
              <a:tr h="2745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영화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관련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자동응답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구현하기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카카오톡과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AWS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활용해서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144402"/>
                  </a:ext>
                </a:extLst>
              </a:tr>
              <a:tr h="4583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영화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DB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이식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구현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고민하기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질의응답에서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상영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관련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보여주는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방법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380885"/>
                  </a:ext>
                </a:extLst>
              </a:tr>
              <a:tr h="2745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영화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DB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이식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시도해보기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09183"/>
                  </a:ext>
                </a:extLst>
              </a:tr>
              <a:tr h="49003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7~8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 결과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활용이 쉽지 않게 됨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영화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활용하는 다른 방법에 대해서 생각해보기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웹으로 구현하는 등의 방식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그리고 원하는 방향의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목록이 있는지 확인할 것</a:t>
                      </a: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52609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영화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활용하여 프로그램 구현하기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원하는 방향의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없을 경우 직접 만들고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사용할 플랫폼을 생각하여 완성하기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98624"/>
                  </a:ext>
                </a:extLst>
              </a:tr>
              <a:tr h="33776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정리하고 보고서 및 </a:t>
                      </a: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PPT </a:t>
                      </a:r>
                      <a:r>
                        <a:rPr lang="ko-KR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만들기</a:t>
                      </a: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0484" marR="60484" marT="16603" marB="166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2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65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583665-771C-439D-8E77-F0C0B25C8D9A}"/>
              </a:ext>
            </a:extLst>
          </p:cNvPr>
          <p:cNvSpPr/>
          <p:nvPr/>
        </p:nvSpPr>
        <p:spPr>
          <a:xfrm>
            <a:off x="3699030" y="476672"/>
            <a:ext cx="1745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향후 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673A05-BFB5-458B-BA0E-1AAD31D0195D}"/>
              </a:ext>
            </a:extLst>
          </p:cNvPr>
          <p:cNvSpPr/>
          <p:nvPr/>
        </p:nvSpPr>
        <p:spPr>
          <a:xfrm>
            <a:off x="287524" y="2950921"/>
            <a:ext cx="85689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기회가 된다면 긴 시간동안 찾아보았던 </a:t>
            </a:r>
            <a:r>
              <a:rPr lang="ko-KR" altLang="en-US" sz="2000" dirty="0" err="1"/>
              <a:t>챗봇</a:t>
            </a:r>
            <a:r>
              <a:rPr lang="en-US" altLang="ko-KR" sz="2000" dirty="0"/>
              <a:t>, AI</a:t>
            </a:r>
            <a:r>
              <a:rPr lang="ko-KR" altLang="en-US" sz="2000" dirty="0"/>
              <a:t>와 웹 엔진 부분들을 구현화 하는 것을 시간을 두고 차차 진행해볼 생각</a:t>
            </a:r>
          </a:p>
        </p:txBody>
      </p:sp>
    </p:spTree>
    <p:extLst>
      <p:ext uri="{BB962C8B-B14F-4D97-AF65-F5344CB8AC3E}">
        <p14:creationId xmlns:p14="http://schemas.microsoft.com/office/powerpoint/2010/main" val="307460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09C40D-0A9A-4977-89C9-2C5B3A8E9E7F}"/>
              </a:ext>
            </a:extLst>
          </p:cNvPr>
          <p:cNvSpPr/>
          <p:nvPr/>
        </p:nvSpPr>
        <p:spPr>
          <a:xfrm>
            <a:off x="3699030" y="476672"/>
            <a:ext cx="174594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 dirty="0"/>
              <a:t>참고문헌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10010-4B30-43CC-BBBF-9500D0AD9858}"/>
              </a:ext>
            </a:extLst>
          </p:cNvPr>
          <p:cNvSpPr txBox="1"/>
          <p:nvPr/>
        </p:nvSpPr>
        <p:spPr>
          <a:xfrm>
            <a:off x="143508" y="1166843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/>
              <a:t>Access 2016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http://blog.naver.com/po3415/90187036061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 algn="ctr">
              <a:lnSpc>
                <a:spcPct val="120000"/>
              </a:lnSpc>
            </a:pPr>
            <a:r>
              <a:rPr lang="ko-KR" altLang="en-US" sz="2000" dirty="0"/>
              <a:t>처음 계획이었던 </a:t>
            </a:r>
            <a:r>
              <a:rPr lang="ko-KR" altLang="en-US" sz="2000" dirty="0" err="1"/>
              <a:t>챗봇</a:t>
            </a:r>
            <a:endParaRPr lang="en-US" altLang="ko-KR" sz="20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https://recall2300.github.io/2017-01-01/telegram-bot/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http://static.wooridle.net/lectures/chatbot/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http://dearjiya.tistory.com/5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…</a:t>
            </a:r>
          </a:p>
          <a:p>
            <a:pPr algn="ctr">
              <a:lnSpc>
                <a:spcPct val="120000"/>
              </a:lnSpc>
            </a:pPr>
            <a:r>
              <a:rPr lang="ko-KR" altLang="en-US" sz="2000" dirty="0" err="1"/>
              <a:t>웹개발</a:t>
            </a:r>
            <a:r>
              <a:rPr lang="ko-KR" altLang="en-US" sz="2000" dirty="0"/>
              <a:t> 계획 전환 후</a:t>
            </a:r>
            <a:endParaRPr lang="en-US" altLang="ko-KR" sz="2000" dirty="0"/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http://doorbw.tistory.com/8?category=678002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http://blog.inflearn.com/%EC%9B%B9%EA%B0%9C%EB%B0%9C-%EA%B0%95%EC%A2%8C/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https://opentutorials.org/course/128/11687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http://doorbw.tistory.com/8?category=678002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2000" dirty="0"/>
              <a:t>…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946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E582D0-F81E-47B5-8FC2-2DB043A0CF9B}"/>
              </a:ext>
            </a:extLst>
          </p:cNvPr>
          <p:cNvSpPr/>
          <p:nvPr/>
        </p:nvSpPr>
        <p:spPr>
          <a:xfrm>
            <a:off x="3987062" y="476672"/>
            <a:ext cx="116987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800" dirty="0"/>
              <a:t>소감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D3357-45D7-4209-82DD-206E077DB285}"/>
              </a:ext>
            </a:extLst>
          </p:cNvPr>
          <p:cNvSpPr/>
          <p:nvPr/>
        </p:nvSpPr>
        <p:spPr>
          <a:xfrm>
            <a:off x="179512" y="2950921"/>
            <a:ext cx="8784976" cy="95615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여러모로 난관에 부딪히고 좌절했지만 그만큼 다양한 지식과 구현 방법들을 얻을 수 있어서 뜻 깊은 시간이었다고 생각합니다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309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AE582D0-F81E-47B5-8FC2-2DB043A0CF9B}"/>
              </a:ext>
            </a:extLst>
          </p:cNvPr>
          <p:cNvSpPr/>
          <p:nvPr/>
        </p:nvSpPr>
        <p:spPr>
          <a:xfrm>
            <a:off x="2466020" y="3167390"/>
            <a:ext cx="4211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+mj-lt"/>
              </a:rPr>
              <a:t>감사합니다</a:t>
            </a:r>
            <a:r>
              <a:rPr lang="en-US" altLang="ko-KR" sz="3200" dirty="0">
                <a:latin typeface="+mj-lt"/>
              </a:rPr>
              <a:t>!</a:t>
            </a:r>
            <a:endParaRPr lang="ko-KR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41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302</Words>
  <Application>Microsoft Office PowerPoint</Application>
  <PresentationFormat>화면 슬라이드 쇼(4:3)</PresentationFormat>
  <Paragraphs>150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선인장 배경 적용 예시</dc:title>
  <dc:creator>슈파인트</dc:creator>
  <cp:lastModifiedBy>서 재영</cp:lastModifiedBy>
  <cp:revision>22</cp:revision>
  <dcterms:created xsi:type="dcterms:W3CDTF">2017-12-04T10:41:59Z</dcterms:created>
  <dcterms:modified xsi:type="dcterms:W3CDTF">2019-01-22T16:16:51Z</dcterms:modified>
</cp:coreProperties>
</file>