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70FB-035C-418F-AADE-74E399D7A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0AED2-3D81-4E4B-B353-5882877E6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37FB8-7155-4578-9C19-672F8C0C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0EE8E-0A5F-426B-AB67-CBBFD56D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4D5A0-6A46-479E-A549-7DE80A97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EAE-894F-4508-A11F-E04C36CC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0EB52-B3AB-49BC-8695-7F352727A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EEA5A-6974-4BFC-A126-26CBD6AA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DA083-692A-4A09-8E7C-52632477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9AD8E-B13C-489F-9601-65C7502A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4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80D3F-65F9-4706-9154-15AB7D29C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F3A61-D9E1-42CD-BFAF-3E82DCE9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87BF7-0DEC-479C-8CF4-0A8C06B1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235E3-3FAB-4803-808D-1D37C235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F8EED-ADCD-4478-9C4B-299F2B0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7AE4A-3979-42BA-A5D8-62C39026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A9EFC-9E5F-4329-A681-AF92445D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698CC-E237-4CFE-8F4E-C7734B9B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0CEF2-77B9-48D8-90BE-1B79A95E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A78A-D5E1-4197-9604-F0D4D62D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DA91-27B2-413F-A6DC-97AF8F91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4128F-D060-4C68-8CE4-48739B69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C82EA-249D-4837-B35C-E8CD6E76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83F0A-CB71-4BA3-A190-F1CB435A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B2D73-99C4-4A4F-90B8-1AC2AB6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A5782-F8D5-479F-BD93-40E42676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FB020-09CD-4DF5-9B8C-CA07F2584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A6A7E-FDE5-4731-A748-F9BF8E43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83DAD1-B122-4021-BB99-FAAE300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136EE-271A-4FD9-B1B7-B2A76974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BD598-9BA7-4EF4-9E30-F683C7F2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9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A78F2-32DA-43D0-A247-8DF6D02B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038BA-E5D0-4386-B785-58EE7087B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20D5D-E39B-40A4-AE51-1A8AE56D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EB98B-F166-4954-B14D-735C8D8BA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F451E-B9A5-407E-8F42-74765FFE3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1A3931-10EF-44E8-B54D-D3EAD47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8EF563-051F-45FD-B4CF-EAB0CC2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420C23-8C9C-4358-A273-67FC76CE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E3AA2-352C-4C43-973B-560C3597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5FFD34-C9B6-465F-8675-CAD92E48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E8DF5-9CD0-456C-8824-6431B9ED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869B2-166D-4A4F-88A3-B2C25D7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3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6E1849-5C90-4647-AC49-CC64D5DA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5D7AD-51A1-46D2-8633-2936F254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2BE1A-EEA2-4DFF-9A9A-A51CF535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E9D02-13E3-45A9-B6DA-916F44C1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06082-EBA0-473E-B512-EB51878D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17B14-3182-42DB-8A6E-2C7A6B70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2E7E9-9B44-48CC-A88E-27F52D96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D1378-2CF8-4A6E-9B79-F5CBA3A7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081D2-86CE-4574-9CC1-B47C4141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9E454-A1C0-4EB1-B79A-21119AD9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4A6FD-B389-46B6-96CF-2AABD2A97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14B3A-7FF7-40C4-AB2D-079C9E785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DDBDC-ABE9-461B-856E-EDF44CA2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E2F6A-1E7B-4DB2-A2F1-A9C0A42E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F55E-5932-4E57-B8F0-4D1FA376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2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9FF3F8-513D-40C5-A930-99CD9563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7C0F4-5903-4E8E-8F55-96E53E90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FFB35-EC8D-4EC7-A016-02197262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390F-7B30-45A8-B34B-5FDC0B4FC4DC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F7829-66FF-44F2-99AD-136D5A7BF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F030D-2195-41B5-96DD-3B96974E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0522-A0B2-4451-94B2-FD987F547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B1CD1-A815-4AE7-ACC2-4707F6D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인간지능과 기계지능 </a:t>
            </a:r>
            <a:r>
              <a:rPr lang="en-US" altLang="ko-KR" sz="3200" dirty="0"/>
              <a:t>- </a:t>
            </a:r>
            <a:r>
              <a:rPr lang="ko-KR" altLang="en-US" sz="3200" dirty="0"/>
              <a:t>인지주의 인공지능</a:t>
            </a:r>
          </a:p>
        </p:txBody>
      </p:sp>
    </p:spTree>
    <p:extLst>
      <p:ext uri="{BB962C8B-B14F-4D97-AF65-F5344CB8AC3E}">
        <p14:creationId xmlns:p14="http://schemas.microsoft.com/office/powerpoint/2010/main" val="292228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1928590"/>
            <a:ext cx="8412480" cy="300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뇌의 기능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뇌의 딜레마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합리론적 인공지능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경험론적 인공지능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인지주의 인공지능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뇌와 인지주의 인공지능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인지주의 인공지능 연구의 사례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97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뇌의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1513091"/>
            <a:ext cx="8412480" cy="383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인지주의 인공지능을 살펴보기 전에 뇌의 기능을 먼저 살펴볼 필요가 있다</a:t>
            </a:r>
            <a:r>
              <a:rPr lang="en-US" altLang="ko-KR" dirty="0"/>
              <a:t>. </a:t>
            </a:r>
            <a:r>
              <a:rPr lang="ko-KR" altLang="en-US" dirty="0"/>
              <a:t>이는 현재 인공지능이 지향해야 할 지점을 알려주기 때문이다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뇌의 핵심 기능은 생존과 번식을 위해서 신체를 조절하는 것이다</a:t>
            </a:r>
            <a:r>
              <a:rPr lang="en-US" altLang="ko-KR" dirty="0"/>
              <a:t>. </a:t>
            </a:r>
            <a:r>
              <a:rPr lang="ko-KR" altLang="en-US" dirty="0"/>
              <a:t>이 기능을 달성하기 위해서 시각</a:t>
            </a:r>
            <a:r>
              <a:rPr lang="en-US" altLang="ko-KR" dirty="0"/>
              <a:t>, </a:t>
            </a:r>
            <a:r>
              <a:rPr lang="ko-KR" altLang="en-US" dirty="0"/>
              <a:t>청각</a:t>
            </a:r>
            <a:r>
              <a:rPr lang="en-US" altLang="ko-KR" dirty="0"/>
              <a:t>, </a:t>
            </a:r>
            <a:r>
              <a:rPr lang="ko-KR" altLang="en-US" dirty="0"/>
              <a:t>기억 및 언어와 사고를 포함하는 다양한 인지 능력이 추가되었다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지금 상황에서 인공지능이 달성해야 할 가장 이상적인 모델은 뇌에 부여된 인지능력을 닮는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94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뇌의 딜레마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2786356"/>
            <a:ext cx="8412480" cy="1285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불확실하지만 빠른 판단 </a:t>
            </a:r>
            <a:r>
              <a:rPr lang="en-US" altLang="ko-KR" dirty="0"/>
              <a:t>(A1) vs. </a:t>
            </a:r>
            <a:r>
              <a:rPr lang="ko-KR" altLang="en-US" dirty="0"/>
              <a:t>확실하지만 느린 판단 </a:t>
            </a:r>
            <a:r>
              <a:rPr lang="en-US" altLang="ko-KR" dirty="0"/>
              <a:t>(A2)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암묵적 기억 </a:t>
            </a:r>
            <a:r>
              <a:rPr lang="en-US" altLang="ko-KR" dirty="0"/>
              <a:t>(B1) vs. </a:t>
            </a:r>
            <a:r>
              <a:rPr lang="ko-KR" altLang="en-US" dirty="0"/>
              <a:t>명시적 연산 </a:t>
            </a:r>
            <a:r>
              <a:rPr lang="en-US" altLang="ko-KR" dirty="0"/>
              <a:t>(B2)</a:t>
            </a:r>
            <a:endParaRPr lang="ko-KR" altLang="en-US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직관적 감성 </a:t>
            </a:r>
            <a:r>
              <a:rPr lang="en-US" altLang="ko-KR" dirty="0"/>
              <a:t>(C1) vs. </a:t>
            </a:r>
            <a:r>
              <a:rPr lang="ko-KR" altLang="en-US" dirty="0"/>
              <a:t>분석적 이성 </a:t>
            </a:r>
            <a:r>
              <a:rPr lang="en-US" altLang="ko-KR" dirty="0"/>
              <a:t>(C2)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28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6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인지주의 인공지능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1264497"/>
            <a:ext cx="8412480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인지주의 인공지능은 인간의 뇌에 기반한 시스템을 이상적인 모델로 삼고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어떤 환경이 주어졌을 때 지식을 끊임없이 학습하고 재구성하여 빠르고 안정적으로 행동하는데 적합하다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철학적 기반은 구성주의이다</a:t>
            </a:r>
            <a:r>
              <a:rPr lang="en-US" altLang="ko-KR" dirty="0"/>
              <a:t>. (</a:t>
            </a:r>
            <a:r>
              <a:rPr lang="ko-KR" altLang="en-US" dirty="0"/>
              <a:t>구성주의는 인간의 마음이 환경과 동적인 상호작용에 의한 행동으로 점차 형성된다는 것을 의미한다</a:t>
            </a:r>
            <a:r>
              <a:rPr lang="en-US" altLang="ko-KR" dirty="0"/>
              <a:t>.)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카네만은</a:t>
            </a:r>
            <a:r>
              <a:rPr lang="ko-KR" altLang="en-US" dirty="0"/>
              <a:t> 두 가지 시스템을 합쳐서 인지 구조를 구현할 수 있다고 하였다</a:t>
            </a:r>
            <a:r>
              <a:rPr lang="en-US" altLang="ko-KR" dirty="0"/>
              <a:t>. </a:t>
            </a:r>
            <a:r>
              <a:rPr lang="ko-KR" altLang="en-US" dirty="0"/>
              <a:t>첫 번째는 합리론적 인공지능과 유사하고 두 번째는 경험론적 인공지능과 닮아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02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합리론적 인공지능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2700427"/>
            <a:ext cx="8412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사람이 가지고 있는 지식을 기계에 주입하기 위해서 기호로 만들고 이를 투입          하는 것에 중점을 둔 방식이다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문제가 복잡해지면 지식의 상호 간섭이 일어나며 이를 교정하기가 어렵다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경험론적 인공지능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2136339"/>
            <a:ext cx="841248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관측되는 데이터를 기반으로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데이터로부터 지식을 자동으로 학습하는 방법과 기술을 연구한다</a:t>
            </a:r>
            <a:r>
              <a:rPr lang="en-US" altLang="ko-KR" dirty="0"/>
              <a:t>. </a:t>
            </a:r>
            <a:r>
              <a:rPr lang="ko-KR" altLang="en-US" dirty="0"/>
              <a:t>대부분의 </a:t>
            </a:r>
            <a:r>
              <a:rPr lang="ko-KR" altLang="en-US" dirty="0" err="1"/>
              <a:t>딥러닝</a:t>
            </a:r>
            <a:r>
              <a:rPr lang="ko-KR" altLang="en-US" dirty="0"/>
              <a:t> 기술들이 여기에 해당한다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데이터가 많지 않을 경우 지식 습득에 한계가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11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뇌와 인지주의 인공지능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1928591"/>
            <a:ext cx="8412480" cy="300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인지주의 인공지능은 합리론적 방식과 경험론적 방식을 결합하며 환경과의 상호작용을 통해 실제 세계의 문제를 푸는 것에 적합하다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뇌는 평생 학습하고 성장한다</a:t>
            </a:r>
            <a:r>
              <a:rPr lang="en-US" altLang="ko-KR" dirty="0"/>
              <a:t>. </a:t>
            </a:r>
            <a:r>
              <a:rPr lang="ko-KR" altLang="en-US" dirty="0"/>
              <a:t>상상력을 가지고 있고 의도도 가지고 있다</a:t>
            </a:r>
            <a:r>
              <a:rPr lang="en-US" altLang="ko-KR" dirty="0"/>
              <a:t>. </a:t>
            </a:r>
            <a:r>
              <a:rPr lang="ko-KR" altLang="en-US" dirty="0"/>
              <a:t>동적이며 유연하고 안정적이다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인지주의 인공지능은 이런 뇌의 시스템을 잘 모사해야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91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6E80-3047-45F4-BB96-B515118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인지주의 인공지능 연구의 사례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16C4-96B8-4F6B-B70C-55BC8A20B280}"/>
              </a:ext>
            </a:extLst>
          </p:cNvPr>
          <p:cNvSpPr txBox="1"/>
          <p:nvPr/>
        </p:nvSpPr>
        <p:spPr>
          <a:xfrm>
            <a:off x="1889760" y="2344090"/>
            <a:ext cx="8412480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뽀로로봇과</a:t>
            </a:r>
            <a:r>
              <a:rPr lang="ko-KR" altLang="en-US" dirty="0"/>
              <a:t> </a:t>
            </a:r>
            <a:r>
              <a:rPr lang="ko-KR" altLang="en-US" dirty="0" err="1"/>
              <a:t>캠봇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센서와 모터를 통해 환경과 상호작용하지만 실제로 이동은 하지 않는 고정형의 인지시스템 실험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AUPAIR : </a:t>
            </a:r>
            <a:r>
              <a:rPr lang="ko-KR" altLang="en-US" dirty="0"/>
              <a:t>공간에 대한 지도를 학습하고 환경의 물체를 학습하여 인식하고 사람과 상호작용하는 이동형 </a:t>
            </a:r>
            <a:r>
              <a:rPr lang="ko-KR" altLang="en-US" dirty="0" err="1"/>
              <a:t>휴머노이드</a:t>
            </a:r>
            <a:r>
              <a:rPr lang="ko-KR" altLang="en-US" dirty="0"/>
              <a:t> 로봇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08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341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인간지능과 기계지능 - 인지주의 인공지능</vt:lpstr>
      <vt:lpstr>목차</vt:lpstr>
      <vt:lpstr>뇌의 기능</vt:lpstr>
      <vt:lpstr>뇌의 딜레마</vt:lpstr>
      <vt:lpstr>인지주의 인공지능</vt:lpstr>
      <vt:lpstr>합리론적 인공지능</vt:lpstr>
      <vt:lpstr>경험론적 인공지능</vt:lpstr>
      <vt:lpstr>뇌와 인지주의 인공지능</vt:lpstr>
      <vt:lpstr>인지주의 인공지능 연구의 사례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인간지능과 기계지능 - 인지주의 인공지능</dc:title>
  <dc:creator>j</dc:creator>
  <cp:lastModifiedBy>서재영</cp:lastModifiedBy>
  <cp:revision>37</cp:revision>
  <dcterms:created xsi:type="dcterms:W3CDTF">2018-04-16T03:18:40Z</dcterms:created>
  <dcterms:modified xsi:type="dcterms:W3CDTF">2018-04-19T06:34:24Z</dcterms:modified>
</cp:coreProperties>
</file>