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CAE49-76A5-4AA7-B6C6-92812618D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75AF67-98CC-41B9-906E-E3507FC50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CC709-BDF5-4C2B-A9FA-6DD84BAF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38CB4-2358-4BED-9D57-14175AD8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28BD2-4655-4982-8280-72A813EE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7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04DAB-230B-470F-9636-E1262F2D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8E062-F296-405A-8739-4ACF4C700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211C2-6A1D-4CEF-B13C-E9284E4E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FCC75-3D2A-4289-9E74-013221FF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6CFE4-A46A-4605-8D02-9F2836AB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4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6E400E-D027-42B3-9B6F-E5929EA4A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206-FCFB-4AB7-91FE-6E2179558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983DD-C817-4A53-8A66-8AF54A6E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C4B99-D81C-4A01-88B9-F9A58F88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91076-962E-49CE-8DA6-9ACFFA7D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5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3A1AA-BE19-41AD-A0BD-14B74540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B3FD2-22EF-48BF-AA41-E9C15C87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46F02-7D8E-49D6-8C5F-78178B11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376D7-FCFD-40D6-8363-695085FE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E0E15-51FA-4A7F-880D-2A23C91E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1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5E387-0C40-4319-9E20-99398495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DC5F5-4054-43AE-B99C-7F24505F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11E12-7E0B-4936-A3DD-7B7F0EC1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0FDEA-C222-48F2-95CF-2B062851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7751-763A-439E-B122-3EF785E1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7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9879C-9516-454F-A8E7-C41BC316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87E41-B529-4B05-ACB4-4257BCA36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5B250-810B-45E1-8F77-F594FCE5A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38822-6F17-414E-8D13-0C775D37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98248-98B4-4CC5-85C5-9924E475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2EB82-72A1-43C5-BF58-D3E04E5D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854A9-CC5C-492F-9F07-4B479A8B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01DA0-B4D7-4B70-AE06-514A848F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5CE98-6366-4FCB-9DFB-056544C41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80FA7-ECF4-4D1D-8CF4-D992FDDEF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DAD3D-1D7C-43D1-9987-05194B555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FB7EEA-1041-41E5-8180-DF32DF45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AECDD-D812-4116-894C-5B4B286C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F18AB3-B6EE-4C9E-9722-278AA1D7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A128-1366-4AB7-8D23-BB77539F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990ED8-212B-4EF2-88B2-B08BBFAF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034268-0E5C-4D78-978B-4E3958B2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61A34C-569B-4F1E-9A2A-62B2FC00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678D47-963F-4343-94AE-A893382C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8422C2-31F7-4B09-8AE7-9A7E77A6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87C0E-5CE7-423C-97FA-3DCABB6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4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B0DF-B5B6-4F8A-95AC-156353D4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9AD81-47E4-49E6-B8B9-3B871D0E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C96B1-CFB1-4F7F-8758-CFBAD4CD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BECDC-0DF0-423B-A622-BBBC6D45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41A49-D136-4878-868F-11EA07AC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46A2D-CB3D-4559-806E-25F93E34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7E84E-2ED0-4F10-A0CD-5AF3C06D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0CF3D-82DB-49F0-859B-156076562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6C123-52B9-4CB8-B932-9B5EB4E2D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DA42D-353F-444E-8DCF-F4EF2851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CD59D-0DE7-491F-9E3A-6DB7A253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4D74F-2B71-4239-BB5B-6B0B1251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DCB4C5-27E4-4F7A-A5E9-61DEC22C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C030E-9493-44DF-A386-7EE5C63D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EA9E8-D8A2-4C2B-8CF5-732CC6E5C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5AB5-2651-4532-8662-F52A9ADA79A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3AC0D-9328-40EA-8A17-B1479806A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911C8-4A45-4C22-B83A-D492DD8E4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BD62-35B0-46A0-84FD-F6B4825F0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DBF59-450B-4D4E-9A4C-AABEEBB4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dirty="0"/>
              <a:t>GAN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9284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FFC2D-9BE5-4131-8132-7A6A82CA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0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F83D1-B5F6-48E4-9C29-84A273468D0C}"/>
              </a:ext>
            </a:extLst>
          </p:cNvPr>
          <p:cNvSpPr txBox="1"/>
          <p:nvPr/>
        </p:nvSpPr>
        <p:spPr>
          <a:xfrm>
            <a:off x="1647825" y="2967335"/>
            <a:ext cx="8896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ko-KR" sz="1600" dirty="0"/>
              <a:t>GAN</a:t>
            </a:r>
            <a:r>
              <a:rPr lang="ko-KR" altLang="en-US" sz="1600" dirty="0"/>
              <a:t>이란</a:t>
            </a:r>
            <a:r>
              <a:rPr lang="en-US" altLang="ko-KR" sz="1600" dirty="0"/>
              <a:t>? (What is GAN?)</a:t>
            </a:r>
          </a:p>
          <a:p>
            <a:pPr marL="342900" indent="-342900" algn="just">
              <a:buAutoNum type="arabicPeriod"/>
            </a:pPr>
            <a:endParaRPr lang="en-US" altLang="ko-KR" sz="1600" dirty="0"/>
          </a:p>
          <a:p>
            <a:pPr marL="342900" indent="-342900" algn="just">
              <a:buAutoNum type="arabicPeriod"/>
            </a:pPr>
            <a:r>
              <a:rPr lang="en-US" altLang="ko-KR" sz="1600" dirty="0"/>
              <a:t>GAN</a:t>
            </a:r>
            <a:r>
              <a:rPr lang="ko-KR" altLang="en-US" sz="1600" dirty="0"/>
              <a:t>의 동작방식 </a:t>
            </a:r>
            <a:r>
              <a:rPr lang="en-US" altLang="ko-KR" sz="1600" dirty="0"/>
              <a:t>(The process of GAN)</a:t>
            </a:r>
          </a:p>
          <a:p>
            <a:pPr marL="342900" indent="-342900" algn="just">
              <a:buAutoNum type="arabicPeriod"/>
            </a:pPr>
            <a:endParaRPr lang="en-US" altLang="ko-KR" sz="1600" dirty="0"/>
          </a:p>
          <a:p>
            <a:pPr marL="342900" indent="-342900" algn="just">
              <a:buAutoNum type="arabicPeriod"/>
            </a:pPr>
            <a:r>
              <a:rPr lang="en-US" altLang="ko-KR" sz="1600" dirty="0"/>
              <a:t>GAN</a:t>
            </a:r>
            <a:r>
              <a:rPr lang="ko-KR" altLang="en-US" sz="1600" dirty="0"/>
              <a:t>의 중요성 </a:t>
            </a:r>
            <a:r>
              <a:rPr lang="en-US" altLang="ko-KR" sz="1600" dirty="0"/>
              <a:t>(Importance of GAN)</a:t>
            </a:r>
          </a:p>
        </p:txBody>
      </p:sp>
    </p:spTree>
    <p:extLst>
      <p:ext uri="{BB962C8B-B14F-4D97-AF65-F5344CB8AC3E}">
        <p14:creationId xmlns:p14="http://schemas.microsoft.com/office/powerpoint/2010/main" val="249968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4639D-5BED-4D78-85C8-60B6167C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972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GAN</a:t>
            </a:r>
            <a:r>
              <a:rPr lang="ko-KR" altLang="en-US" sz="3000" dirty="0"/>
              <a:t>이란</a:t>
            </a:r>
            <a:r>
              <a:rPr lang="en-US" altLang="ko-KR" sz="3000" dirty="0"/>
              <a:t>? (What is Gan?)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69474-48D9-4673-AFA1-17571C2A7821}"/>
              </a:ext>
            </a:extLst>
          </p:cNvPr>
          <p:cNvSpPr txBox="1"/>
          <p:nvPr/>
        </p:nvSpPr>
        <p:spPr>
          <a:xfrm>
            <a:off x="2090352" y="1559995"/>
            <a:ext cx="8011297" cy="3738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G (generative) : </a:t>
            </a:r>
            <a:r>
              <a:rPr lang="ko-KR" altLang="en-US" sz="1600" dirty="0"/>
              <a:t>생성하는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-&gt; </a:t>
            </a:r>
            <a:r>
              <a:rPr lang="ko-KR" altLang="en-US" sz="1600" dirty="0"/>
              <a:t>무엇인가를 분류하거나 정답을 찾는 것이 아닌 만들어낸다는 의미를 지니고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 (adversarial) : </a:t>
            </a:r>
            <a:r>
              <a:rPr lang="ko-KR" altLang="en-US" sz="1600" dirty="0"/>
              <a:t>대립적인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-&gt; </a:t>
            </a:r>
            <a:r>
              <a:rPr lang="ko-KR" altLang="en-US" sz="1600" dirty="0"/>
              <a:t>두 개의 주체가 있음을 알 수 있다</a:t>
            </a:r>
            <a:r>
              <a:rPr lang="en-US" altLang="ko-KR" sz="1600" dirty="0"/>
              <a:t>. (we can guess there are two subjects.)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N (Network) : Neural Network</a:t>
            </a:r>
            <a:r>
              <a:rPr lang="ko-KR" altLang="en-US" sz="1600" dirty="0"/>
              <a:t>에 기반하였다</a:t>
            </a:r>
            <a:r>
              <a:rPr lang="en-US" altLang="ko-KR" sz="1600" dirty="0"/>
              <a:t>. (it is based on neural network.)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Neural Network</a:t>
            </a:r>
            <a:r>
              <a:rPr lang="ko-KR" altLang="en-US" sz="1600" dirty="0"/>
              <a:t>에 기반한 두 개의 주체가 서로 대립하여 없던 것을 혹은 향상된 이미지 등을 생성하는 모델임을 알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28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4639D-5BED-4D78-85C8-60B6167C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GAN</a:t>
            </a:r>
            <a:r>
              <a:rPr lang="ko-KR" altLang="en-US" sz="3000" dirty="0"/>
              <a:t>이란</a:t>
            </a:r>
            <a:r>
              <a:rPr lang="en-US" altLang="ko-KR" sz="3000" dirty="0"/>
              <a:t>? (What is GAN?)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69474-48D9-4673-AFA1-17571C2A7821}"/>
              </a:ext>
            </a:extLst>
          </p:cNvPr>
          <p:cNvSpPr txBox="1"/>
          <p:nvPr/>
        </p:nvSpPr>
        <p:spPr>
          <a:xfrm>
            <a:off x="650790" y="2298659"/>
            <a:ext cx="10890421" cy="22606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지폐위조범과 경찰의 예시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지폐위조범은 경찰을 최대한 열심히 속이려고 하고 다른 한편에서는 경찰이 이렇게 위조된 지폐를 진짜와 감별하려고 노력한다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이런 경쟁 속에서 두 그룹 모두 속이고 구별하는 서로의 능력이 발전하게 되고 결과적으로는 진짜 지폐와 위조 지폐를 구별할 수 없을 정도에 이른다는 것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65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2F47F4-C791-4921-AF5C-9D96224E5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4" y="1149334"/>
            <a:ext cx="9860692" cy="49712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962C01-B3F4-4935-96D8-C39C821C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84"/>
            <a:ext cx="10515600" cy="858666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GAN</a:t>
            </a:r>
            <a:r>
              <a:rPr lang="ko-KR" altLang="en-US" sz="3000" dirty="0"/>
              <a:t>의</a:t>
            </a:r>
            <a:r>
              <a:rPr lang="en-US" altLang="ko-KR" sz="3000" dirty="0"/>
              <a:t> </a:t>
            </a:r>
            <a:r>
              <a:rPr lang="ko-KR" altLang="en-US" sz="3000" dirty="0"/>
              <a:t>동작방식</a:t>
            </a:r>
          </a:p>
        </p:txBody>
      </p:sp>
    </p:spTree>
    <p:extLst>
      <p:ext uri="{BB962C8B-B14F-4D97-AF65-F5344CB8AC3E}">
        <p14:creationId xmlns:p14="http://schemas.microsoft.com/office/powerpoint/2010/main" val="397836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E178-F28E-4F4C-ACCD-C5D73BC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38" y="92825"/>
            <a:ext cx="10515600" cy="116711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GAN</a:t>
            </a:r>
            <a:r>
              <a:rPr lang="ko-KR" altLang="en-US" sz="3000" dirty="0"/>
              <a:t>의 중요성</a:t>
            </a:r>
            <a:r>
              <a:rPr lang="en-US" altLang="ko-KR" sz="3000" dirty="0"/>
              <a:t>(</a:t>
            </a:r>
            <a:r>
              <a:rPr lang="en-US" altLang="ko-KR" sz="3200" dirty="0"/>
              <a:t>Importance of GAN)</a:t>
            </a:r>
            <a:endParaRPr lang="ko-KR" altLang="en-US" sz="3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46F8A0D-C201-4297-B7B8-567A9A9526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5" y="983603"/>
            <a:ext cx="3904346" cy="2445397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F781D9B-0516-4B4A-BA69-219C14EE9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9" y="3871794"/>
            <a:ext cx="4730578" cy="23874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B31C98-9F89-44FD-887B-4D7D3A07C511}"/>
              </a:ext>
            </a:extLst>
          </p:cNvPr>
          <p:cNvSpPr txBox="1"/>
          <p:nvPr/>
        </p:nvSpPr>
        <p:spPr>
          <a:xfrm>
            <a:off x="6332838" y="1955359"/>
            <a:ext cx="5296930" cy="2947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기존에 없던 것을 만들어낼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(It can create something new.)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비지도학습을 바탕으로 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(It is based on unsupervised-learning.)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결과적으로 인공지능에 근접할 수 있는 이론 중 하나이다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(It can be more closer to the real AI.)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43523-58DC-417A-8F84-53B1845F68B4}"/>
              </a:ext>
            </a:extLst>
          </p:cNvPr>
          <p:cNvSpPr txBox="1"/>
          <p:nvPr/>
        </p:nvSpPr>
        <p:spPr>
          <a:xfrm>
            <a:off x="1527922" y="3443078"/>
            <a:ext cx="3155092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dirty="0"/>
              <a:t>&lt;Google</a:t>
            </a:r>
            <a:r>
              <a:rPr lang="ko-KR" altLang="en-US" sz="1300" dirty="0"/>
              <a:t>의 </a:t>
            </a:r>
            <a:r>
              <a:rPr lang="en-US" altLang="ko-KR" sz="1300" dirty="0"/>
              <a:t>BEGAN</a:t>
            </a:r>
            <a:r>
              <a:rPr lang="ko-KR" altLang="en-US" sz="1300" dirty="0"/>
              <a:t>으로 생성한 이미지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9C2F7-B9C8-4A53-8593-54618A037360}"/>
              </a:ext>
            </a:extLst>
          </p:cNvPr>
          <p:cNvSpPr txBox="1"/>
          <p:nvPr/>
        </p:nvSpPr>
        <p:spPr>
          <a:xfrm>
            <a:off x="1658661" y="6259257"/>
            <a:ext cx="289361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dirty="0"/>
              <a:t>&lt;DCGAN</a:t>
            </a:r>
            <a:r>
              <a:rPr lang="ko-KR" altLang="en-US" sz="1300" dirty="0"/>
              <a:t>으로 생성한 </a:t>
            </a:r>
            <a:r>
              <a:rPr lang="en-US" altLang="ko-KR" sz="1300" dirty="0"/>
              <a:t>‘</a:t>
            </a:r>
            <a:r>
              <a:rPr lang="ko-KR" altLang="en-US" sz="1300" dirty="0"/>
              <a:t>침실</a:t>
            </a:r>
            <a:r>
              <a:rPr lang="en-US" altLang="ko-KR" sz="1300" dirty="0"/>
              <a:t>’ </a:t>
            </a:r>
            <a:r>
              <a:rPr lang="ko-KR" altLang="en-US" sz="1300" dirty="0"/>
              <a:t>이미지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9507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243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GAN</vt:lpstr>
      <vt:lpstr>목차</vt:lpstr>
      <vt:lpstr>GAN이란? (What is Gan?)</vt:lpstr>
      <vt:lpstr>GAN이란? (What is GAN?)</vt:lpstr>
      <vt:lpstr>GAN의 동작방식</vt:lpstr>
      <vt:lpstr>GAN의 중요성(Importance of GAN)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서재영</dc:creator>
  <cp:lastModifiedBy>서재영</cp:lastModifiedBy>
  <cp:revision>57</cp:revision>
  <dcterms:created xsi:type="dcterms:W3CDTF">2018-04-02T15:41:43Z</dcterms:created>
  <dcterms:modified xsi:type="dcterms:W3CDTF">2018-04-04T03:18:00Z</dcterms:modified>
</cp:coreProperties>
</file>