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FC980-55E7-46EE-BC2E-0938BEAE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1F4597-7EB7-4CB9-9916-1C51DE17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8AA84-94D6-4C2E-8AA8-0D8194A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393AF-666D-408C-8C3A-983E838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9E1A7-4740-490B-BDE5-B4850A3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7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C1296-E54C-4693-B21A-9E3B059D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39CF1-868A-4CD5-8CAA-9195D707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646F2-2D18-4221-ADB9-0D3FC812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97311-2E5B-4036-A62C-78EBC0D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B699-8A19-4C3E-AAC5-5EBCC58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90C463-9321-4831-8913-5F4D73609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7E181-385E-4554-959E-6FA7437B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9D38-DEB6-47CD-B608-D39D5FAB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9E7B1-D5D0-47BE-A874-FE123C2A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AF244-D6E5-460C-8D89-3CFDBFE1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C337-925A-4860-A824-E790B32C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DD9F0-207F-4B56-A1F9-F45B1316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F8022-E46B-431E-A785-FEDE61EC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67C8-3B38-4492-AEA2-BFD879B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B45DE-BE17-401D-B2EF-6C30EEBA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6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B9B8-6FD2-4C2E-B655-6BD57A24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B3E8D-4CCB-4094-B344-19D74F56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85578-A977-4C1F-9288-E2D59FAE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CB0D5-3749-49EC-A9E8-21C879EF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33CA7-1871-4C0F-A1BF-5F66EF24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9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6E4-98BB-4156-88C6-6C52331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D4F8E-B9E4-4AD0-A6F7-7214D727C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00468-40AD-414E-AC75-1B0844F3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27CC6-7D12-47B6-A8FF-6F0F9E90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F9C6F-2A42-48CA-9674-9C5A4AD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A4790-22A3-4BFF-BF6E-3964CDE4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D4AFB-91B1-4F73-85EA-30E13545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6B21D-3ECB-4BEA-9E2B-B036C35D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108E2-25F1-4D1F-9F17-25AED9D6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198EFA-B364-4396-8B3F-45DDEFDF9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BFC1F-BFB8-4B8F-B830-C28D242C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9EF879-B31F-4CE7-BF98-F8404B39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67802-E64F-437F-BA04-3BBFC77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35DC8-47EF-4889-AA53-6FBCA344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5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669E3-9704-46DA-940E-ABF79229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41673E-4CF6-4953-9CBC-D01DD6CA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AE2637-0659-4B66-B066-49BB0C5A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7AB02D-EEE8-4280-B769-BCF90548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D0CE62-0DF5-4DE1-B314-65AC42AA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D8122B-A9D8-4E51-85E4-0FDC7849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C1C87-B5EA-4521-BA47-48B5541A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D097A-1AC8-4157-B408-DF253B52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8CBC7-ED4F-4166-AB31-85EDBEEF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978DB-C420-4422-AB57-FFE0C2606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A7F92-D1E2-466C-828F-F4F75344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BFA15-9319-45E2-8EEB-38805F41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F9FBC-96E7-4D19-8896-5E368DE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CC21-B824-41E8-B807-2079B21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16ABF9-BC2B-4508-98A6-E8BF1E83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97D87-D831-4441-B503-BFCD3E94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DFCFA-B7D3-48C8-9287-362D2801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9B0C0-77E5-40BC-8065-E3605037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AE359-EA4C-4587-BED6-94C74939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A1D67-CF46-41AA-977D-69E88B73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1936F-DF71-4595-B69A-4D92820F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44F02-474C-4F9B-8A7A-CEFF88C2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93D6-8387-462A-AD22-11578DF4DD8E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81B42-B7A2-4244-B5E1-B9205AAEC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8DF04-EEAE-4E85-AD4F-C5DCFE265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D7BE-2995-4849-8933-BE272081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591F9-8E60-4D94-9EEB-C17D9E50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94218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GAN (2)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8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8584-5940-4C00-AC91-9DBA75E1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73EB3-589D-4E16-8413-CF49D273DEF1}"/>
              </a:ext>
            </a:extLst>
          </p:cNvPr>
          <p:cNvSpPr txBox="1"/>
          <p:nvPr/>
        </p:nvSpPr>
        <p:spPr>
          <a:xfrm>
            <a:off x="1638300" y="3175085"/>
            <a:ext cx="89154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- GAN </a:t>
            </a:r>
            <a:r>
              <a:rPr lang="ko-KR" altLang="en-US" dirty="0"/>
              <a:t>활용사례 소개</a:t>
            </a:r>
          </a:p>
        </p:txBody>
      </p:sp>
    </p:spTree>
    <p:extLst>
      <p:ext uri="{BB962C8B-B14F-4D97-AF65-F5344CB8AC3E}">
        <p14:creationId xmlns:p14="http://schemas.microsoft.com/office/powerpoint/2010/main" val="260678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E944-F874-4AC3-8537-EE2F0A2C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 </a:t>
            </a:r>
            <a:r>
              <a:rPr lang="ko-KR" altLang="en-US" sz="3000" dirty="0"/>
              <a:t>활용사례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0973A-9915-4EF9-ACBB-B111B964AC00}"/>
              </a:ext>
            </a:extLst>
          </p:cNvPr>
          <p:cNvSpPr txBox="1"/>
          <p:nvPr/>
        </p:nvSpPr>
        <p:spPr>
          <a:xfrm>
            <a:off x="1473200" y="2551838"/>
            <a:ext cx="92456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GAN</a:t>
            </a:r>
            <a:r>
              <a:rPr lang="ko-KR" altLang="en-US" dirty="0"/>
              <a:t>에는 기본적인 </a:t>
            </a:r>
            <a:r>
              <a:rPr lang="en-US" altLang="ko-KR" dirty="0"/>
              <a:t>GAN</a:t>
            </a:r>
            <a:r>
              <a:rPr lang="ko-KR" altLang="en-US" dirty="0"/>
              <a:t>을 여러 방향으로 발전시키고자 다양한 파생 모델들이 있다</a:t>
            </a:r>
            <a:r>
              <a:rPr lang="en-US" altLang="ko-KR" dirty="0"/>
              <a:t>. (ex.</a:t>
            </a:r>
            <a:r>
              <a:rPr lang="ko-KR" altLang="en-US" dirty="0"/>
              <a:t> </a:t>
            </a:r>
            <a:r>
              <a:rPr lang="en-US" altLang="ko-KR" dirty="0" err="1"/>
              <a:t>StainGAN</a:t>
            </a:r>
            <a:r>
              <a:rPr lang="en-US" altLang="ko-KR" dirty="0"/>
              <a:t>, </a:t>
            </a:r>
            <a:r>
              <a:rPr lang="en-US" altLang="ko-KR" dirty="0" err="1"/>
              <a:t>CycleGAN</a:t>
            </a:r>
            <a:r>
              <a:rPr lang="en-US" altLang="ko-KR" dirty="0"/>
              <a:t>, BEGAN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가지 활용 사례를 살펴보고자 한다</a:t>
            </a:r>
            <a:r>
              <a:rPr lang="en-US" altLang="ko-KR" dirty="0"/>
              <a:t>. </a:t>
            </a:r>
            <a:r>
              <a:rPr lang="ko-KR" altLang="en-US" dirty="0"/>
              <a:t>첫 번째는 </a:t>
            </a:r>
            <a:r>
              <a:rPr lang="ko-KR" altLang="en-US" dirty="0" err="1"/>
              <a:t>인실리코</a:t>
            </a:r>
            <a:r>
              <a:rPr lang="ko-KR" altLang="en-US" dirty="0"/>
              <a:t> 메디슨의 신약 개발 모델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/>
              <a:t>번째는 네이버의 </a:t>
            </a:r>
            <a:r>
              <a:rPr lang="en-US" altLang="ko-KR" dirty="0"/>
              <a:t>‘</a:t>
            </a:r>
            <a:r>
              <a:rPr lang="ko-KR" altLang="en-US" dirty="0"/>
              <a:t>마주쳤다</a:t>
            </a:r>
            <a:r>
              <a:rPr lang="en-US" altLang="ko-KR" dirty="0"/>
              <a:t>’</a:t>
            </a:r>
            <a:r>
              <a:rPr lang="ko-KR" altLang="en-US" dirty="0"/>
              <a:t> 웹툰이다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9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E944-F874-4AC3-8537-EE2F0A2C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 </a:t>
            </a:r>
            <a:r>
              <a:rPr lang="ko-KR" altLang="en-US" sz="3000" dirty="0"/>
              <a:t>활용사례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A29E9-00B7-4548-B935-6B790BAE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3" y="2446537"/>
            <a:ext cx="8737574" cy="3501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0973A-9915-4EF9-ACBB-B111B964AC00}"/>
              </a:ext>
            </a:extLst>
          </p:cNvPr>
          <p:cNvSpPr txBox="1"/>
          <p:nvPr/>
        </p:nvSpPr>
        <p:spPr>
          <a:xfrm>
            <a:off x="1473200" y="1268741"/>
            <a:ext cx="9245600" cy="869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인실리코</a:t>
            </a:r>
            <a:r>
              <a:rPr lang="ko-KR" altLang="en-US" dirty="0"/>
              <a:t> 메디슨에서 연구중인 신약 개발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오토인코더와</a:t>
            </a:r>
            <a:r>
              <a:rPr lang="ko-KR" altLang="en-US" dirty="0"/>
              <a:t> </a:t>
            </a:r>
            <a:r>
              <a:rPr lang="en-US" altLang="ko-KR" dirty="0"/>
              <a:t>GAN </a:t>
            </a:r>
            <a:r>
              <a:rPr lang="ko-KR" altLang="en-US" dirty="0"/>
              <a:t>학습 방식이 결합되어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9373D-FA95-4B5B-A085-E56A8C22A7FE}"/>
              </a:ext>
            </a:extLst>
          </p:cNvPr>
          <p:cNvSpPr txBox="1"/>
          <p:nvPr/>
        </p:nvSpPr>
        <p:spPr>
          <a:xfrm>
            <a:off x="1727213" y="6121400"/>
            <a:ext cx="873757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Pubchem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화학 분자 및 생물학 논문에 대한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90458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E944-F874-4AC3-8537-EE2F0A2C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 </a:t>
            </a:r>
            <a:r>
              <a:rPr lang="ko-KR" altLang="en-US" sz="3000" dirty="0"/>
              <a:t>활용사례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891AA1-B269-435B-B6E3-EEBF4F177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64" y="1415296"/>
            <a:ext cx="8106872" cy="5289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240E6-D8EF-498E-AC34-F2FABB166C09}"/>
              </a:ext>
            </a:extLst>
          </p:cNvPr>
          <p:cNvSpPr txBox="1"/>
          <p:nvPr/>
        </p:nvSpPr>
        <p:spPr>
          <a:xfrm>
            <a:off x="838200" y="1045964"/>
            <a:ext cx="111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인실리코</a:t>
            </a:r>
            <a:r>
              <a:rPr lang="ko-KR" altLang="en-US" dirty="0"/>
              <a:t> 메디슨에서 연구중인 신약 개발 모델</a:t>
            </a:r>
          </a:p>
        </p:txBody>
      </p:sp>
    </p:spTree>
    <p:extLst>
      <p:ext uri="{BB962C8B-B14F-4D97-AF65-F5344CB8AC3E}">
        <p14:creationId xmlns:p14="http://schemas.microsoft.com/office/powerpoint/2010/main" val="19163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E944-F874-4AC3-8537-EE2F0A2C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GAN </a:t>
            </a:r>
            <a:r>
              <a:rPr lang="ko-KR" altLang="en-US" sz="3000" dirty="0"/>
              <a:t>활용사례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0973A-9915-4EF9-ACBB-B111B964AC00}"/>
              </a:ext>
            </a:extLst>
          </p:cNvPr>
          <p:cNvSpPr txBox="1"/>
          <p:nvPr/>
        </p:nvSpPr>
        <p:spPr>
          <a:xfrm>
            <a:off x="1473200" y="1476490"/>
            <a:ext cx="924560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네이버 웹툰 </a:t>
            </a:r>
            <a:r>
              <a:rPr lang="en-US" altLang="ko-KR" dirty="0"/>
              <a:t>‘</a:t>
            </a:r>
            <a:r>
              <a:rPr lang="ko-KR" altLang="en-US" dirty="0"/>
              <a:t>마주쳤다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ED8F5-3BED-4FB6-BBEF-F2D06A38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68" y="2302372"/>
            <a:ext cx="663032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100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GAN (2)</vt:lpstr>
      <vt:lpstr>목차</vt:lpstr>
      <vt:lpstr>GAN 활용사례 소개</vt:lpstr>
      <vt:lpstr>GAN 활용사례 소개</vt:lpstr>
      <vt:lpstr>GAN 활용사례 소개</vt:lpstr>
      <vt:lpstr>GAN 활용사례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j</dc:creator>
  <cp:lastModifiedBy>j</cp:lastModifiedBy>
  <cp:revision>31</cp:revision>
  <dcterms:created xsi:type="dcterms:W3CDTF">2018-04-10T08:05:29Z</dcterms:created>
  <dcterms:modified xsi:type="dcterms:W3CDTF">2018-04-11T07:27:11Z</dcterms:modified>
</cp:coreProperties>
</file>