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58" y="72"/>
      </p:cViewPr>
      <p:guideLst>
        <p:guide orient="horz" pos="3120"/>
        <p:guide pos="5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9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0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1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0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51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9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9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41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1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4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DC8F-5FE0-43FE-8985-65E085FDB40A}" type="datetimeFigureOut">
              <a:rPr lang="en-GB" smtClean="0"/>
              <a:t>15/09/2017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216D-C729-4089-BEE4-6FB636975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56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5878" y="1317839"/>
            <a:ext cx="3617908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50521" y="1317839"/>
            <a:ext cx="552206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Causal Network Diagram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4584" y="5287706"/>
            <a:ext cx="1894715" cy="20104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Potentially relevant studies identified through database search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SG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148)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584" y="3591018"/>
            <a:ext cx="1894715" cy="16966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Potentially relevant studies identified from citations 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SG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78)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66016" y="4705309"/>
            <a:ext cx="1347564" cy="1164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Studies remaining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SG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SG" i="1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126)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7575" y="4705309"/>
            <a:ext cx="1388714" cy="1164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Studies remaining 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SG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SG" i="1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38)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8031" y="6928955"/>
            <a:ext cx="3859786" cy="1473468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inclusion criteria: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Quantitative or qualitative forest cover or area results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Evaluation of deforestation or forest degradation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2909" y="4694470"/>
            <a:ext cx="1263143" cy="1164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studies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SG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46)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cxnSpLocks/>
            <a:stCxn id="10" idx="3"/>
            <a:endCxn id="11" idx="1"/>
          </p:cNvCxnSpPr>
          <p:nvPr/>
        </p:nvCxnSpPr>
        <p:spPr>
          <a:xfrm>
            <a:off x="4813580" y="5287706"/>
            <a:ext cx="713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1" idx="3"/>
            <a:endCxn id="13" idx="1"/>
          </p:cNvCxnSpPr>
          <p:nvPr/>
        </p:nvCxnSpPr>
        <p:spPr>
          <a:xfrm flipV="1">
            <a:off x="6916289" y="5276867"/>
            <a:ext cx="906620" cy="1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12" idx="0"/>
          </p:cNvCxnSpPr>
          <p:nvPr/>
        </p:nvCxnSpPr>
        <p:spPr>
          <a:xfrm flipH="1" flipV="1">
            <a:off x="5084832" y="5339446"/>
            <a:ext cx="13092" cy="15895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0215755" y="4694470"/>
            <a:ext cx="2504861" cy="1164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Proximate drivers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Underlying drivers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98694" y="2426224"/>
            <a:ext cx="1371000" cy="620233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Duplicates removed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Straight Arrow Connector 93"/>
          <p:cNvCxnSpPr>
            <a:cxnSpLocks/>
            <a:stCxn id="91" idx="2"/>
          </p:cNvCxnSpPr>
          <p:nvPr/>
        </p:nvCxnSpPr>
        <p:spPr>
          <a:xfrm flipH="1">
            <a:off x="2983631" y="3046457"/>
            <a:ext cx="563" cy="22304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  <a:endCxn id="10" idx="1"/>
          </p:cNvCxnSpPr>
          <p:nvPr/>
        </p:nvCxnSpPr>
        <p:spPr>
          <a:xfrm>
            <a:off x="2459299" y="5287706"/>
            <a:ext cx="1006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531887" y="2426224"/>
            <a:ext cx="1723973" cy="1164794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text review to identify and label case studies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/>
          <p:cNvCxnSpPr>
            <a:cxnSpLocks/>
            <a:stCxn id="128" idx="2"/>
          </p:cNvCxnSpPr>
          <p:nvPr/>
        </p:nvCxnSpPr>
        <p:spPr>
          <a:xfrm>
            <a:off x="7393874" y="3591018"/>
            <a:ext cx="33844" cy="16858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  <a:stCxn id="13" idx="3"/>
            <a:endCxn id="90" idx="1"/>
          </p:cNvCxnSpPr>
          <p:nvPr/>
        </p:nvCxnSpPr>
        <p:spPr>
          <a:xfrm>
            <a:off x="9086052" y="5276867"/>
            <a:ext cx="1129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8549719" y="6602423"/>
            <a:ext cx="2340000" cy="1800000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of case studies for deforestation drivers using deductive codes from Geist and </a:t>
            </a:r>
            <a:r>
              <a:rPr lang="en-SG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Lambin</a:t>
            </a:r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(2000) 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/>
          <p:cNvCxnSpPr>
            <a:cxnSpLocks/>
            <a:stCxn id="144" idx="0"/>
          </p:cNvCxnSpPr>
          <p:nvPr/>
        </p:nvCxnSpPr>
        <p:spPr>
          <a:xfrm flipV="1">
            <a:off x="9719719" y="5310152"/>
            <a:ext cx="0" cy="12922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4655385" y="3551355"/>
            <a:ext cx="2390170" cy="1153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Proximate Drivers: Causal Network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(Figure 3)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4655385" y="5777335"/>
            <a:ext cx="2390170" cy="1153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 Network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(Figure 5)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560629" y="2426224"/>
            <a:ext cx="2650927" cy="1090559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systems thinking to map relationships between proximate drivers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cxnSpLocks/>
            <a:stCxn id="26" idx="2"/>
          </p:cNvCxnSpPr>
          <p:nvPr/>
        </p:nvCxnSpPr>
        <p:spPr>
          <a:xfrm>
            <a:off x="12886093" y="3516783"/>
            <a:ext cx="755190" cy="6417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stCxn id="90" idx="3"/>
            <a:endCxn id="164" idx="1"/>
          </p:cNvCxnSpPr>
          <p:nvPr/>
        </p:nvCxnSpPr>
        <p:spPr>
          <a:xfrm>
            <a:off x="12720616" y="5276867"/>
            <a:ext cx="1934769" cy="1077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90" idx="3"/>
            <a:endCxn id="156" idx="1"/>
          </p:cNvCxnSpPr>
          <p:nvPr/>
        </p:nvCxnSpPr>
        <p:spPr>
          <a:xfrm flipV="1">
            <a:off x="12720616" y="4128332"/>
            <a:ext cx="1934769" cy="1148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560629" y="7116296"/>
            <a:ext cx="2650927" cy="1286127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 thinking to map each underlying factor to each proximate factor</a:t>
            </a:r>
          </a:p>
        </p:txBody>
      </p:sp>
      <p:cxnSp>
        <p:nvCxnSpPr>
          <p:cNvPr id="49" name="Straight Arrow Connector 48"/>
          <p:cNvCxnSpPr>
            <a:cxnSpLocks/>
            <a:stCxn id="48" idx="0"/>
          </p:cNvCxnSpPr>
          <p:nvPr/>
        </p:nvCxnSpPr>
        <p:spPr>
          <a:xfrm flipV="1">
            <a:off x="12886093" y="6346100"/>
            <a:ext cx="726282" cy="7701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11599" y="2426224"/>
            <a:ext cx="1388714" cy="1164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Studies not included were kept for reference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cxnSpLocks/>
            <a:endCxn id="32" idx="2"/>
          </p:cNvCxnSpPr>
          <p:nvPr/>
        </p:nvCxnSpPr>
        <p:spPr>
          <a:xfrm flipV="1">
            <a:off x="5205956" y="3591018"/>
            <a:ext cx="0" cy="168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7272071-FC0E-4B0A-99C4-E942DDECF73F}"/>
              </a:ext>
            </a:extLst>
          </p:cNvPr>
          <p:cNvSpPr/>
          <p:nvPr/>
        </p:nvSpPr>
        <p:spPr>
          <a:xfrm>
            <a:off x="8738244" y="2426224"/>
            <a:ext cx="2340000" cy="1800000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of case studies for deforestation drivers using inductive codes which emerged from the case studies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F4417A-7679-4779-8AA3-D99914E1E06A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908244" y="4226224"/>
            <a:ext cx="0" cy="1050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9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5951</TotalTime>
  <Words>166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ling</dc:creator>
  <cp:lastModifiedBy>Lim Cheng Ling</cp:lastModifiedBy>
  <cp:revision>49</cp:revision>
  <dcterms:created xsi:type="dcterms:W3CDTF">2017-02-02T07:56:24Z</dcterms:created>
  <dcterms:modified xsi:type="dcterms:W3CDTF">2017-09-15T06:43:52Z</dcterms:modified>
</cp:coreProperties>
</file>