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January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January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January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January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January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January 23,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January 23,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January 23,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January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January 23, 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January 23, 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GRNsight</a:t>
            </a:r>
            <a:r>
              <a:rPr lang="en-US" dirty="0" smtClean="0"/>
              <a:t> 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Nicole Anguiano</a:t>
            </a:r>
          </a:p>
          <a:p>
            <a:r>
              <a:rPr lang="en-US" dirty="0" smtClean="0"/>
              <a:t>1/23/17</a:t>
            </a:r>
          </a:p>
          <a:p>
            <a:r>
              <a:rPr lang="en-US" dirty="0" smtClean="0"/>
              <a:t>CMSI 402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3963"/>
            <a:ext cx="3564288" cy="210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2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 and service for visualizing models of small to medium-sized gene regulatory networks</a:t>
            </a:r>
          </a:p>
          <a:p>
            <a:r>
              <a:rPr lang="en-US" dirty="0" smtClean="0"/>
              <a:t>Originally intended to work alongside </a:t>
            </a:r>
            <a:r>
              <a:rPr lang="en-US" dirty="0" err="1" smtClean="0"/>
              <a:t>GRNmap</a:t>
            </a:r>
            <a:endParaRPr lang="en-US" dirty="0" smtClean="0"/>
          </a:p>
          <a:p>
            <a:pPr lvl="1"/>
            <a:r>
              <a:rPr lang="en-US" dirty="0" smtClean="0"/>
              <a:t>Can theoretically be extended to anything that uses a matrix as a data model</a:t>
            </a:r>
          </a:p>
          <a:p>
            <a:r>
              <a:rPr lang="en-US" dirty="0" smtClean="0"/>
              <a:t>Takes in an XLSX/SIF/</a:t>
            </a:r>
            <a:r>
              <a:rPr lang="en-US" dirty="0" err="1" smtClean="0"/>
              <a:t>GraphMl</a:t>
            </a:r>
            <a:r>
              <a:rPr lang="en-US" dirty="0" smtClean="0"/>
              <a:t> file and outputs a weighted or </a:t>
            </a:r>
            <a:r>
              <a:rPr lang="en-US" dirty="0" err="1" smtClean="0"/>
              <a:t>unweighted</a:t>
            </a:r>
            <a:r>
              <a:rPr lang="en-US" dirty="0" smtClean="0"/>
              <a:t> graph</a:t>
            </a:r>
          </a:p>
          <a:p>
            <a:r>
              <a:rPr lang="en-US" dirty="0" smtClean="0"/>
              <a:t>Target Audience: Systems Biologists</a:t>
            </a:r>
            <a:endParaRPr lang="en-US" dirty="0"/>
          </a:p>
        </p:txBody>
      </p:sp>
      <p:pic>
        <p:nvPicPr>
          <p:cNvPr id="4" name="Picture 3" descr="Screen Shot 2017-01-23 at 3.54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660" y="4662735"/>
            <a:ext cx="3461886" cy="200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2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r>
              <a:rPr lang="en-US" dirty="0" smtClean="0"/>
              <a:t>Users Point of 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Screen Shot 2017-01-23 at 4.05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2809"/>
            <a:ext cx="9144000" cy="46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8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Major Parts: Server and Web-Client</a:t>
            </a:r>
          </a:p>
          <a:p>
            <a:r>
              <a:rPr lang="en-US" dirty="0" smtClean="0"/>
              <a:t>Server: </a:t>
            </a:r>
            <a:r>
              <a:rPr lang="en-US" dirty="0" err="1" smtClean="0"/>
              <a:t>Node.js</a:t>
            </a:r>
            <a:r>
              <a:rPr lang="en-US" dirty="0" smtClean="0"/>
              <a:t>, Express, Node-</a:t>
            </a:r>
            <a:r>
              <a:rPr lang="en-US" dirty="0" err="1" smtClean="0"/>
              <a:t>Xlsx</a:t>
            </a:r>
            <a:endParaRPr lang="en-US" dirty="0" smtClean="0"/>
          </a:p>
          <a:p>
            <a:r>
              <a:rPr lang="en-US" dirty="0" smtClean="0"/>
              <a:t>Web-Client: </a:t>
            </a:r>
          </a:p>
          <a:p>
            <a:pPr lvl="1"/>
            <a:r>
              <a:rPr lang="en-US" dirty="0" smtClean="0"/>
              <a:t>Visuals: Jade, Jekyll, Stylus, Bootstrap</a:t>
            </a:r>
          </a:p>
          <a:p>
            <a:pPr lvl="1"/>
            <a:r>
              <a:rPr lang="en-US" dirty="0" smtClean="0"/>
              <a:t>Graph Visualization: D3.js</a:t>
            </a:r>
          </a:p>
          <a:p>
            <a:r>
              <a:rPr lang="en-US" dirty="0" smtClean="0"/>
              <a:t>Testing Framework: Mocha and Chai</a:t>
            </a:r>
          </a:p>
        </p:txBody>
      </p:sp>
    </p:spTree>
    <p:extLst>
      <p:ext uri="{BB962C8B-B14F-4D97-AF65-F5344CB8AC3E}">
        <p14:creationId xmlns:p14="http://schemas.microsoft.com/office/powerpoint/2010/main" val="306659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Preliminary Development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Weeks 1-4: Website Redesign</a:t>
            </a:r>
          </a:p>
          <a:p>
            <a:r>
              <a:rPr lang="en-US" dirty="0" smtClean="0"/>
              <a:t>Weeks </a:t>
            </a:r>
            <a:r>
              <a:rPr lang="en-US" dirty="0"/>
              <a:t>5</a:t>
            </a:r>
            <a:r>
              <a:rPr lang="en-US" dirty="0" smtClean="0"/>
              <a:t>-8: Node Coloring</a:t>
            </a:r>
          </a:p>
          <a:p>
            <a:r>
              <a:rPr lang="en-US" dirty="0" smtClean="0"/>
              <a:t>Weeks 8-12: Alternate Graph Layouts</a:t>
            </a:r>
          </a:p>
          <a:p>
            <a:r>
              <a:rPr lang="en-US" dirty="0" smtClean="0"/>
              <a:t>Weeks 12-17: </a:t>
            </a:r>
            <a:r>
              <a:rPr lang="en-US" dirty="0"/>
              <a:t>Graph </a:t>
            </a:r>
            <a:r>
              <a:rPr lang="en-US" dirty="0" smtClean="0"/>
              <a:t>Optimization</a:t>
            </a:r>
          </a:p>
          <a:p>
            <a:r>
              <a:rPr lang="en-US" dirty="0" smtClean="0"/>
              <a:t>Reach Goal: User Login + Graph Saving</a:t>
            </a:r>
            <a:endParaRPr lang="en-US" dirty="0"/>
          </a:p>
          <a:p>
            <a:r>
              <a:rPr lang="en-US" dirty="0" smtClean="0"/>
              <a:t>Ongoing: Optimizations/ES6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3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4722910"/>
            <a:ext cx="6637468" cy="1362075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343358" y="505497"/>
            <a:ext cx="6637467" cy="15204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46" y="1725710"/>
            <a:ext cx="5080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68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152</TotalTime>
  <Words>169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GRNsight Project Proposal</vt:lpstr>
      <vt:lpstr>Project Description</vt:lpstr>
      <vt:lpstr>Users Point of View</vt:lpstr>
      <vt:lpstr>Operations and Technologies</vt:lpstr>
      <vt:lpstr>Preliminary Development Schedule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GRNsight Project Proposal</dc:title>
  <dc:creator>Nicole Anguiano</dc:creator>
  <cp:lastModifiedBy>Nicole Anguiano</cp:lastModifiedBy>
  <cp:revision>9</cp:revision>
  <dcterms:created xsi:type="dcterms:W3CDTF">2017-01-23T21:34:12Z</dcterms:created>
  <dcterms:modified xsi:type="dcterms:W3CDTF">2017-01-24T00:06:19Z</dcterms:modified>
</cp:coreProperties>
</file>