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64" y="47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118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6005598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699299"/>
            <a:ext cx="9921300" cy="15837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Implement </a:t>
            </a:r>
            <a:r>
              <a:rPr lang="en-US" sz="2200" dirty="0" err="1">
                <a:solidFill>
                  <a:schemeClr val="dk1"/>
                </a:solidFill>
                <a:rtl val="0"/>
              </a:rPr>
              <a:t>draggable</a:t>
            </a:r>
            <a:r>
              <a:rPr lang="en-US" sz="2200" dirty="0">
                <a:solidFill>
                  <a:schemeClr val="dk1"/>
                </a:solidFill>
                <a:rtl val="0"/>
              </a:rPr>
              <a:t>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122121" y="216152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4" name="Shape 106"/>
          <p:cNvSpPr/>
          <p:nvPr/>
        </p:nvSpPr>
        <p:spPr>
          <a:xfrm>
            <a:off x="33125971" y="22547650"/>
            <a:ext cx="6808259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14775" y="26940703"/>
            <a:ext cx="9921300" cy="11113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Ben G. Fitzpatrick) and by the Loyola Marymount University Rains Research Assistant Program (Nicole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Anguiano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Chai: http://</a:t>
            </a:r>
            <a:r>
              <a:rPr lang="en-US" sz="2200" dirty="0" err="1"/>
              <a:t>chaijs.com</a:t>
            </a:r>
            <a:r>
              <a:rPr lang="en-US" sz="2200" dirty="0" smtClean="0"/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.js: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expressjs.com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http://nodejs.org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/>
              <a:t>Mocha: http://</a:t>
            </a:r>
            <a:r>
              <a:rPr lang="en-US" sz="2200" dirty="0" err="1" smtClean="0"/>
              <a:t>mochajs.org</a:t>
            </a:r>
            <a:r>
              <a:rPr lang="en-US" sz="2200" dirty="0" smtClean="0"/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code.</a:t>
            </a:r>
            <a:endParaRPr lang="en-US" sz="22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is a software testing method by which individual units of source </a:t>
            </a:r>
            <a:r>
              <a:rPr lang="en-US" sz="2200" dirty="0" smtClean="0"/>
              <a:t>code </a:t>
            </a:r>
            <a:r>
              <a:rPr lang="en-US" sz="2200" dirty="0"/>
              <a:t>are tested to determine whether they are fit for use</a:t>
            </a:r>
            <a:r>
              <a:rPr lang="en-US" sz="2200" dirty="0" smtClean="0"/>
              <a:t>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Prior </a:t>
            </a:r>
            <a:r>
              <a:rPr lang="en-US" sz="2200" dirty="0" smtClean="0"/>
              <a:t>to implementing the </a:t>
            </a:r>
            <a:r>
              <a:rPr lang="en-US" sz="2200" dirty="0"/>
              <a:t>unit testing framework, each </a:t>
            </a:r>
            <a:r>
              <a:rPr lang="en-US" sz="2200" dirty="0" smtClean="0"/>
              <a:t>test spreadsheet was </a:t>
            </a:r>
            <a:r>
              <a:rPr lang="en-US" sz="2200" dirty="0"/>
              <a:t>manually uploaded onto the website to test for errors.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framework running on node.js.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All tests are written in Chai, a behavior-driven development/test-driven development assertion 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/>
              <a:t>Sample Code</a:t>
            </a:r>
            <a:endParaRPr lang="en-US" sz="2200" b="1" dirty="0"/>
          </a:p>
        </p:txBody>
      </p:sp>
      <p:pic>
        <p:nvPicPr>
          <p:cNvPr id="130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12360" y="15329588"/>
            <a:ext cx="2339430" cy="30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30621" y="7087436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0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/>
          <a:srcRect t="24190" r="6556" b="40704"/>
          <a:stretch/>
        </p:blipFill>
        <p:spPr>
          <a:xfrm>
            <a:off x="11591913" y="8423909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553099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l="18715"/>
          <a:stretch/>
        </p:blipFill>
        <p:spPr>
          <a:xfrm>
            <a:off x="18359405" y="7858715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553099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5012952" y="15499998"/>
            <a:ext cx="997868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95819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859369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dirty="0" err="1" smtClean="0"/>
              <a:t>Unweighted</a:t>
            </a:r>
            <a:r>
              <a:rPr lang="en-US" sz="2200" b="1" dirty="0" smtClean="0"/>
              <a:t> Graph </a:t>
            </a:r>
            <a:r>
              <a:rPr lang="en-US" sz="2200" b="1" dirty="0" smtClean="0"/>
              <a:t>drawn </a:t>
            </a:r>
            <a:r>
              <a:rPr lang="en-US" sz="2200" b="1" dirty="0" smtClean="0"/>
              <a:t>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402012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1014974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3"/>
          <a:srcRect t="8034" r="81013" b="29176"/>
          <a:stretch/>
        </p:blipFill>
        <p:spPr>
          <a:xfrm>
            <a:off x="16217680" y="9591733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67891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85940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754779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582803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/>
          <a:srcRect l="351" t="3057"/>
          <a:stretch/>
        </p:blipFill>
        <p:spPr>
          <a:xfrm>
            <a:off x="16499982" y="8406623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5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423909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6">
            <a:alphaModFix/>
          </a:blip>
          <a:srcRect l="51219" t="35156" b="33193"/>
          <a:stretch/>
        </p:blipFill>
        <p:spPr>
          <a:xfrm>
            <a:off x="18874695" y="17243959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6">
            <a:alphaModFix/>
          </a:blip>
          <a:srcRect t="68506" r="36449"/>
          <a:stretch/>
        </p:blipFill>
        <p:spPr>
          <a:xfrm>
            <a:off x="21692663" y="17212870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6">
            <a:alphaModFix/>
          </a:blip>
          <a:srcRect l="66784" t="68506"/>
          <a:stretch/>
        </p:blipFill>
        <p:spPr>
          <a:xfrm>
            <a:off x="25764060" y="17212870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6">
            <a:alphaModFix/>
          </a:blip>
          <a:srcRect t="35156" r="56613" b="33193"/>
          <a:stretch/>
        </p:blipFill>
        <p:spPr>
          <a:xfrm>
            <a:off x="16060542" y="17171474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/>
          <a:srcRect r="11035"/>
          <a:stretch/>
        </p:blipFill>
        <p:spPr>
          <a:xfrm>
            <a:off x="16223196" y="787723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810642"/>
            <a:ext cx="7732644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740369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96733" y="1183458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57576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4114357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711177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</a:t>
            </a:r>
            <a:endParaRPr lang="en-US" sz="2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277121" y="12029197"/>
            <a:ext cx="9549872" cy="3240080"/>
            <a:chOff x="33277121" y="12791197"/>
            <a:chExt cx="9549872" cy="324008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277121" y="12791197"/>
              <a:ext cx="9549872" cy="3240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3277121" y="12801105"/>
              <a:ext cx="5622300" cy="20054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428778" y="14743140"/>
              <a:ext cx="8520612" cy="128813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00302" y="22550387"/>
            <a:ext cx="3244726" cy="3085828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8359405" y="834713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6608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File 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11823" y="851662"/>
            <a:ext cx="5863250" cy="3470689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277164" y="14451015"/>
            <a:ext cx="11727959" cy="29606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 thickness is based on a linear scale.</a:t>
            </a:r>
            <a:r>
              <a:rPr lang="en-US" sz="2000" dirty="0"/>
              <a:t> </a:t>
            </a:r>
            <a:endParaRPr lang="en-US" sz="2000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 of each weight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parameter is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normalized to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 value between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0 and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1.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 T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hen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 thicknesses of the lines are adjusted to vary continuously from the minimum thickness (for normalized weights near zero) to the maximum thickness (weights 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positive weights (activation) are colored magenta.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8834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4"/>
          <a:srcRect l="19671" t="8977" r="944" b="10451"/>
          <a:stretch/>
        </p:blipFill>
        <p:spPr>
          <a:xfrm>
            <a:off x="27895916" y="15191226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4058227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25971" y="15377084"/>
            <a:ext cx="69863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error.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Information about the error is returned </a:t>
            </a:r>
            <a:r>
              <a:rPr lang="en-US" sz="2200" dirty="0" smtClean="0"/>
              <a:t>to the user in </a:t>
            </a:r>
            <a:r>
              <a:rPr lang="en-US" sz="2200" dirty="0"/>
              <a:t>a </a:t>
            </a:r>
            <a:r>
              <a:rPr lang="en-US" sz="2200" dirty="0" smtClean="0"/>
              <a:t>modal window, </a:t>
            </a:r>
            <a:r>
              <a:rPr lang="en-US" sz="2200" dirty="0"/>
              <a:t>without crashing the server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47544" y="23998051"/>
            <a:ext cx="184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504 total visitors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 of 19 March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1466</Words>
  <Application>Microsoft Macintosh PowerPoint</Application>
  <PresentationFormat>Custom</PresentationFormat>
  <Paragraphs>156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John David N. Dionisio</cp:lastModifiedBy>
  <cp:revision>50</cp:revision>
  <cp:lastPrinted>2015-03-19T20:06:11Z</cp:lastPrinted>
  <dcterms:modified xsi:type="dcterms:W3CDTF">2015-03-19T20:58:14Z</dcterms:modified>
</cp:coreProperties>
</file>