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723A2C0-922B-44DA-ABE6-FFCDE9D1CBB4}">
  <a:tblStyle styleId="{2723A2C0-922B-44DA-ABE6-FFCDE9D1CB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59110A9-25F4-42CA-8DC1-E134C7B6EE4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670" y="52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234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4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6469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894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3192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4622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4527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4560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4592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4624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4530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9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9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8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6469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894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3192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4622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4527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4560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4592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4624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4530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hyperlink" Target="http://kdahlquist.github.io/GRNmap/" TargetMode="External"/><Relationship Id="rId1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jpg"/><Relationship Id="rId23" Type="http://schemas.openxmlformats.org/officeDocument/2006/relationships/image" Target="../media/image1.wmf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592" y="1186384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erver uses the Node.js framework to receive and parse </a:t>
            </a:r>
            <a:r>
              <a:rPr lang="en-US" sz="2200" dirty="0">
                <a:solidFill>
                  <a:schemeClr val="dk1"/>
                </a:solidFill>
                <a:rtl val="0"/>
              </a:rPr>
              <a:t>the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Scalable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follows an open development model using an open source github.com code repository and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issue tracking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1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</a:t>
            </a:r>
            <a:r>
              <a:rPr lang="en-US" sz="21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Estimation</a:t>
            </a:r>
            <a:endParaRPr lang="en-US" sz="21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</a:t>
            </a:r>
            <a:r>
              <a:rPr lang="en-US" sz="2200" dirty="0" smtClean="0">
                <a:solidFill>
                  <a:schemeClr val="dk1"/>
                </a:solidFill>
              </a:rPr>
              <a:t>MATLAB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rtl val="0"/>
              </a:rPr>
              <a:t>GRNmap</a:t>
            </a:r>
            <a:r>
              <a:rPr lang="en-US" sz="2200" dirty="0">
                <a:rtl val="0"/>
              </a:rPr>
              <a:t> </a:t>
            </a:r>
            <a:r>
              <a:rPr lang="en-US" sz="2200" dirty="0" smtClean="0">
                <a:rtl val="0"/>
              </a:rPr>
              <a:t>is </a:t>
            </a:r>
            <a:r>
              <a:rPr lang="en-US" sz="2200" dirty="0">
                <a:rtl val="0"/>
              </a:rPr>
              <a:t>a d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ifferential equations model of the changes in gene expression over time for a gene regulatory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network.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The m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agnitude of t</a:t>
            </a:r>
            <a:r>
              <a:rPr lang="en-US" sz="2200" dirty="0">
                <a:solidFill>
                  <a:schemeClr val="dk1"/>
                </a:solidFill>
                <a:rtl val="0"/>
              </a:rPr>
              <a:t>he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any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4" y="28470371"/>
            <a:ext cx="9754534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an adjacency matrix.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{2723A2C0-922B-44DA-ABE6-FFCDE9D1CBB4}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05282" y="21779060"/>
            <a:ext cx="9924221" cy="1029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3111484" y="12513814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20662" y="22947104"/>
            <a:ext cx="9924299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4" name="Shape 104"/>
          <p:cNvSpPr/>
          <p:nvPr/>
        </p:nvSpPr>
        <p:spPr>
          <a:xfrm>
            <a:off x="33114118" y="26805606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3116175" y="13448925"/>
            <a:ext cx="9921300" cy="4889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revent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self-referential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from being able to go outside the bounding box.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Add 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ode coloring based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Display of asymmetrical adjacency matrices is being tested in the beta version.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 automated unit testing and error-catching framework is currently being developed.</a:t>
            </a:r>
          </a:p>
        </p:txBody>
      </p:sp>
      <p:sp>
        <p:nvSpPr>
          <p:cNvPr id="106" name="Shape 106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Two demo files were added to the “Demo” menu, with more to be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3122359" y="18763076"/>
            <a:ext cx="9921300" cy="9350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8" name="Shape 108"/>
          <p:cNvSpPr/>
          <p:nvPr/>
        </p:nvSpPr>
        <p:spPr>
          <a:xfrm>
            <a:off x="33123825" y="19698175"/>
            <a:ext cx="9921300" cy="284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site content is available under the Creative Commons Attribution Non-Commercial Share </a:t>
            </a:r>
            <a:r>
              <a:rPr lang="en-US" sz="2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Alike license.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code is available under the open source BSD license.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11" name="Shape 111"/>
          <p:cNvSpPr/>
          <p:nvPr/>
        </p:nvSpPr>
        <p:spPr>
          <a:xfrm>
            <a:off x="33121125" y="7098140"/>
            <a:ext cx="9921240" cy="4968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GRNsight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64925" y="8925996"/>
            <a:ext cx="24479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3102453" y="8854877"/>
            <a:ext cx="6907200" cy="34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eta version was created to allow for testing of new features and catching any potential new errors before releasing to master.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Currently, a new spreadsheet controller is being bug tested on beta that would accept asymmetrical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3119200" y="23882301"/>
            <a:ext cx="9921300" cy="2451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b="37211"/>
          <a:stretch/>
        </p:blipFill>
        <p:spPr>
          <a:xfrm>
            <a:off x="22806775" y="24635470"/>
            <a:ext cx="8969967" cy="321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3114750" y="27740825"/>
            <a:ext cx="9921300" cy="43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D3.js: http://d3js.org/</a:t>
            </a:r>
          </a:p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Express Framework: http://expressjs.com</a:t>
            </a:r>
            <a:r>
              <a:rPr lang="en-US" sz="2200" dirty="0" smtClean="0"/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  <a:rtl val="0"/>
              </a:rPr>
              <a:t>http://kdahlquist.github.io/GRNmap/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13">
            <a:alphaModFix/>
          </a:blip>
          <a:srcRect l="8867" t="1807" r="7142" b="3159"/>
          <a:stretch/>
        </p:blipFill>
        <p:spPr>
          <a:xfrm>
            <a:off x="7505243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08913" y="13514312"/>
            <a:ext cx="5616845" cy="20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5">
            <a:alphaModFix/>
          </a:blip>
          <a:srcRect r="10183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16">
            <a:alphaModFix/>
          </a:blip>
          <a:srcRect l="27345" t="34020" b="29849"/>
          <a:stretch/>
        </p:blipFill>
        <p:spPr>
          <a:xfrm>
            <a:off x="4758346" y="9757125"/>
            <a:ext cx="5101933" cy="1903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Shape 124"/>
          <p:cNvGraphicFramePr/>
          <p:nvPr/>
        </p:nvGraphicFramePr>
        <p:xfrm>
          <a:off x="11806193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{359110A9-25F4-42CA-8DC1-E134C7B6EE4B}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6" name="Shape 126"/>
          <p:cNvSpPr/>
          <p:nvPr/>
        </p:nvSpPr>
        <p:spPr>
          <a:xfrm>
            <a:off x="22321270" y="7013485"/>
            <a:ext cx="7463999" cy="449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7" name="Shape 127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17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dge thickness </a:t>
            </a:r>
            <a:r>
              <a:rPr lang="en-US" sz="2200">
                <a:solidFill>
                  <a:schemeClr val="dk1"/>
                </a:solidFill>
                <a:rtl val="0"/>
              </a:rPr>
              <a:t>was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changed to be based on a linear scale instead of four quartiles.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The size of the a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rrowheads w</a:t>
            </a:r>
            <a:r>
              <a:rPr lang="en-US" sz="2200">
                <a:solidFill>
                  <a:schemeClr val="dk1"/>
                </a:solidFill>
                <a:rtl val="0"/>
              </a:rPr>
              <a:t>as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</a:t>
            </a:r>
            <a:r>
              <a:rPr lang="en-US" sz="2200">
                <a:solidFill>
                  <a:schemeClr val="dk1"/>
                </a:solidFill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545729" y="20492084"/>
            <a:ext cx="9582299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22329525" y="27897043"/>
            <a:ext cx="9921240" cy="4184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Unweighted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unweighted graphs.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The r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6960812" y="28376937"/>
            <a:ext cx="5043189" cy="1739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1417326"/>
              </p:ext>
            </p:extLst>
          </p:nvPr>
        </p:nvGraphicFramePr>
        <p:xfrm>
          <a:off x="2123730" y="19130408"/>
          <a:ext cx="40957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22" imgW="1892300" imgH="685800" progId="Equation.3">
                  <p:embed/>
                </p:oleObj>
              </mc:Choice>
              <mc:Fallback>
                <p:oleObj name="Equation" r:id="rId22" imgW="1892300" imgH="685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30" y="19130408"/>
                        <a:ext cx="40957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46939" y="17375239"/>
            <a:ext cx="2540308" cy="22081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1362</Words>
  <Application>Microsoft Office PowerPoint</Application>
  <PresentationFormat>Custom</PresentationFormat>
  <Paragraphs>204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 D. Dahlquist</cp:lastModifiedBy>
  <cp:revision>4</cp:revision>
  <cp:lastPrinted>2014-11-21T20:02:56Z</cp:lastPrinted>
  <dcterms:modified xsi:type="dcterms:W3CDTF">2014-12-02T21:36:52Z</dcterms:modified>
</cp:coreProperties>
</file>