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12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9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566A-D7E1-4047-87AF-08F82878EBB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9B47-5C0D-EF4F-A564-EFA07CEE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spc="-100" dirty="0" err="1">
                <a:solidFill>
                  <a:srgbClr val="16693F"/>
                </a:solidFill>
                <a:latin typeface="Arial"/>
              </a:rPr>
              <a:t>GRNsight</a:t>
            </a:r>
            <a:r>
              <a:rPr lang="en-US" sz="3600" spc="-100" dirty="0">
                <a:solidFill>
                  <a:srgbClr val="16693F"/>
                </a:solidFill>
                <a:latin typeface="Arial"/>
              </a:rPr>
              <a:t>: A Web Application for Visualizing Models of Gene Regulatory </a:t>
            </a:r>
            <a:r>
              <a:rPr lang="en-US" sz="3600" spc="-100" dirty="0" smtClean="0">
                <a:solidFill>
                  <a:srgbClr val="16693F"/>
                </a:solidFill>
                <a:latin typeface="Arial"/>
              </a:rPr>
              <a:t>Networks</a:t>
            </a:r>
            <a:br>
              <a:rPr lang="en-US" sz="3600" spc="-100" dirty="0" smtClean="0">
                <a:solidFill>
                  <a:srgbClr val="16693F"/>
                </a:solidFill>
                <a:latin typeface="Arial"/>
              </a:rPr>
            </a:br>
            <a:r>
              <a:rPr lang="en-US" sz="1300" spc="-100" dirty="0" smtClean="0">
                <a:solidFill>
                  <a:srgbClr val="16693F"/>
                </a:solidFill>
                <a:latin typeface="Arial"/>
              </a:rPr>
              <a:t>Britain Southwick</a:t>
            </a:r>
            <a:br>
              <a:rPr lang="en-US" sz="1300" spc="-100" dirty="0" smtClean="0">
                <a:solidFill>
                  <a:srgbClr val="16693F"/>
                </a:solidFill>
                <a:latin typeface="Arial"/>
              </a:rPr>
            </a:br>
            <a:r>
              <a:rPr lang="en-US" sz="1300" spc="-100" dirty="0" smtClean="0">
                <a:solidFill>
                  <a:srgbClr val="16693F"/>
                </a:solidFill>
                <a:latin typeface="Arial"/>
              </a:rPr>
              <a:t>CMSI 402</a:t>
            </a:r>
            <a:br>
              <a:rPr lang="en-US" sz="1300" spc="-100" dirty="0" smtClean="0">
                <a:solidFill>
                  <a:srgbClr val="16693F"/>
                </a:solidFill>
                <a:latin typeface="Arial"/>
              </a:rPr>
            </a:br>
            <a:r>
              <a:rPr lang="en-US" sz="1300" spc="-100" dirty="0" smtClean="0">
                <a:solidFill>
                  <a:srgbClr val="16693F"/>
                </a:solidFill>
                <a:latin typeface="Arial"/>
              </a:rPr>
              <a:t>Spring 2014</a:t>
            </a:r>
            <a:endParaRPr lang="en-US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49" y="1612195"/>
            <a:ext cx="6912836" cy="3923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3091" y="5609127"/>
            <a:ext cx="68985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rial"/>
                <a:cs typeface="Arial"/>
              </a:rPr>
              <a:t>Service-Oriented Design:</a:t>
            </a:r>
          </a:p>
          <a:p>
            <a:pPr marL="285750" indent="-285750">
              <a:buFont typeface="Arial"/>
              <a:buChar char="•"/>
            </a:pPr>
            <a:r>
              <a:rPr lang="en-US" sz="1200" i="1" dirty="0" err="1" smtClean="0">
                <a:latin typeface="Arial"/>
                <a:cs typeface="Arial"/>
              </a:rPr>
              <a:t>Node.js</a:t>
            </a:r>
            <a:r>
              <a:rPr lang="en-US" sz="1200" i="1" dirty="0" smtClean="0">
                <a:latin typeface="Arial"/>
                <a:cs typeface="Arial"/>
              </a:rPr>
              <a:t> based server extracts Gene Regulatory Network data from an Excel Spreadsheet uploaded to the web client.</a:t>
            </a:r>
          </a:p>
          <a:p>
            <a:pPr marL="285750" indent="-285750">
              <a:buFont typeface="Arial"/>
              <a:buChar char="•"/>
            </a:pPr>
            <a:r>
              <a:rPr lang="en-US" sz="1200" i="1" dirty="0" smtClean="0">
                <a:latin typeface="Arial"/>
                <a:cs typeface="Arial"/>
              </a:rPr>
              <a:t>Web client uses the D3 </a:t>
            </a:r>
            <a:r>
              <a:rPr lang="en-US" sz="1200" i="1" dirty="0" err="1" smtClean="0">
                <a:latin typeface="Arial"/>
                <a:cs typeface="Arial"/>
              </a:rPr>
              <a:t>Javascript</a:t>
            </a:r>
            <a:r>
              <a:rPr lang="en-US" sz="1200" i="1" dirty="0" smtClean="0">
                <a:latin typeface="Arial"/>
                <a:cs typeface="Arial"/>
              </a:rPr>
              <a:t> library to generate an interactive graph derived from the network data.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13" y="833771"/>
            <a:ext cx="1092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56" y="1036287"/>
            <a:ext cx="180919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Gene Regulatory Networks</a:t>
            </a:r>
          </a:p>
          <a:p>
            <a:r>
              <a:rPr lang="en-US" sz="1200" dirty="0" smtClean="0"/>
              <a:t>A gene regulatory network (GRN) consists of genes, transcription factors, and the regulatory connections between them, which govern the level of expression of mRNA and protein from those genes.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5413" y="3270890"/>
            <a:ext cx="20260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cs typeface="Arial"/>
              </a:rPr>
              <a:t>Graph Features</a:t>
            </a:r>
            <a:endParaRPr lang="en-US" sz="1400" b="1" u="sng" dirty="0" smtClean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cs typeface="Arial"/>
              </a:rPr>
              <a:t>Each node generated by </a:t>
            </a:r>
            <a:r>
              <a:rPr lang="en-US" sz="1200" dirty="0" err="1" smtClean="0">
                <a:cs typeface="Arial"/>
              </a:rPr>
              <a:t>GRNsight</a:t>
            </a:r>
            <a:r>
              <a:rPr lang="en-US" sz="1200" dirty="0" smtClean="0">
                <a:cs typeface="Arial"/>
              </a:rPr>
              <a:t> denotes a gene in the network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cs typeface="Arial"/>
              </a:rPr>
              <a:t>Each edge represents a connection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cs typeface="Arial"/>
              </a:rPr>
              <a:t>Red edges denote activation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cs typeface="Arial"/>
              </a:rPr>
              <a:t>Blue edges denote repression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cs typeface="Arial"/>
              </a:rPr>
              <a:t>Edge thickness denotes relationship strength.</a:t>
            </a:r>
            <a:endParaRPr lang="en-US" sz="1200" dirty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88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123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GRNsight: A Web Application for Visualizing Models of Gene Regulatory Networks Britain Southwick CMSI 402 Spring 2014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GRNsight: A Web Application for Visualizing Models of Gene Regulatory Networks Britain Southwick CMSI 402 Spring 2014</dc:title>
  <dc:creator>Britain Southwick</dc:creator>
  <cp:lastModifiedBy>Britain Southwick</cp:lastModifiedBy>
  <cp:revision>5</cp:revision>
  <dcterms:created xsi:type="dcterms:W3CDTF">2014-05-13T09:03:05Z</dcterms:created>
  <dcterms:modified xsi:type="dcterms:W3CDTF">2014-05-13T09:44:42Z</dcterms:modified>
</cp:coreProperties>
</file>