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4AA770F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8" r:id="rId2"/>
  </p:sldIdLst>
  <p:sldSz cx="43891200" cy="32918400"/>
  <p:notesSz cx="7010400" cy="92964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B42E501-4BB1-3555-C1AF-A3C31A0E7D23}" name="Dionisio, John David" initials="DJ" userId="S::johndavid.dionisio@lmu.edu::e3b1f1c0-3270-469a-82f5-d004832549cb" providerId="AD"/>
  <p188:author id="{6F227806-E95D-5485-E6B9-405FA85D3409}" name="Phelps, A'Kaia" initials="PA" userId="S::aphelps5@lion.lmu.edu::f2693090-8fba-49bf-9ef1-ed0d66f44d6e" providerId="AD"/>
  <p188:author id="{45D20B7D-4004-C4B1-FB1E-27168D811655}" name="Tran, Ngoc Kim Ngan" initials="NT" userId="S::ntran18@lion.lmu.edu::f1a20c60-f6cc-4486-9ea1-ef2fe2f42ea5" providerId="AD"/>
  <p188:author id="{81AFC9C0-94CF-1F08-B603-C41C896D1D0E}" name="Zaragoza, Cecilia" initials="ZC" userId="S::czarago3@lion.lmu.edu::ba79d74b-ac7e-4e1f-8231-f254b0908332" providerId="AD"/>
  <p188:author id="{F30846FF-0436-857E-6A61-7F15FB93B6D2}" name="Dahlquist, Kam" initials="DK" userId="S::kam.dahlquist@lmu.edu::40b18385-251d-4a80-b9c3-d2dafbeb4f5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693F"/>
    <a:srgbClr val="C33B3B"/>
    <a:srgbClr val="E1E9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E79D92-CD64-FE74-203B-7AF18868B17D}" v="207" dt="2025-03-19T03:03:30.168"/>
    <p1510:client id="{66585123-C504-C247-B8B7-DEAE92AF94D5}" v="432" dt="2025-03-18T21:12:07.088"/>
    <p1510:client id="{6E4600A9-DD69-724D-BFAF-4560CBCF53AA}" v="86" dt="2025-03-18T19:40:26.052"/>
  </p1510:revLst>
</p1510:revInfo>
</file>

<file path=ppt/tableStyles.xml><?xml version="1.0" encoding="utf-8"?>
<a:tblStyleLst xmlns:a="http://schemas.openxmlformats.org/drawingml/2006/main" def="{B6AFFA0F-1E04-4A8A-9273-D587D5D4E392}">
  <a:tblStyle styleId="{B6AFFA0F-1E04-4A8A-9273-D587D5D4E392}" styleName="Table_0">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 styleId="{9DAB2FBC-741B-4774-8CB7-E9F43E21F9E4}" styleName="Table_1">
    <a:wholeTbl>
      <a:tcTxStyle b="off" i="off">
        <a:font>
          <a:latin typeface="Calibri"/>
          <a:ea typeface="Calibri"/>
          <a:cs typeface="Calibri"/>
        </a:font>
        <a:schemeClr val="dk1"/>
      </a:tcTxStyle>
      <a:tcStyle>
        <a:tcBdr>
          <a:left>
            <a:ln w="9525" cap="flat">
              <a:solidFill>
                <a:srgbClr val="000000">
                  <a:alpha val="0"/>
                </a:srgbClr>
              </a:solidFill>
              <a:prstDash val="solid"/>
              <a:round/>
              <a:headEnd type="none" w="med" len="med"/>
              <a:tailEnd type="none" w="med" len="med"/>
            </a:ln>
          </a:left>
          <a:right>
            <a:ln w="9525" cap="flat">
              <a:solidFill>
                <a:srgbClr val="000000">
                  <a:alpha val="0"/>
                </a:srgbClr>
              </a:solidFill>
              <a:prstDash val="solid"/>
              <a:round/>
              <a:headEnd type="none" w="med" len="med"/>
              <a:tailEnd type="none" w="med" len="med"/>
            </a:ln>
          </a:right>
          <a:top>
            <a:ln w="9525" cap="flat">
              <a:solidFill>
                <a:srgbClr val="000000">
                  <a:alpha val="0"/>
                </a:srgbClr>
              </a:solidFill>
              <a:prstDash val="solid"/>
              <a:round/>
              <a:headEnd type="none" w="med" len="med"/>
              <a:tailEnd type="none" w="med" len="med"/>
            </a:ln>
          </a:top>
          <a:bottom>
            <a:ln w="9525" cap="flat">
              <a:solidFill>
                <a:srgbClr val="000000">
                  <a:alpha val="0"/>
                </a:srgbClr>
              </a:solidFill>
              <a:prstDash val="solid"/>
              <a:round/>
              <a:headEnd type="none" w="med" len="med"/>
              <a:tailEnd type="none" w="med" len="med"/>
            </a:ln>
          </a:bottom>
          <a:insideH>
            <a:ln w="9525" cap="flat">
              <a:solidFill>
                <a:srgbClr val="000000">
                  <a:alpha val="0"/>
                </a:srgbClr>
              </a:solidFill>
              <a:prstDash val="solid"/>
              <a:round/>
              <a:headEnd type="none" w="med" len="med"/>
              <a:tailEnd type="none" w="med" len="med"/>
            </a:ln>
          </a:insideH>
          <a:insideV>
            <a:ln w="9525" cap="flat">
              <a:solidFill>
                <a:srgbClr val="000000">
                  <a:alpha val="0"/>
                </a:srgbClr>
              </a:solidFill>
              <a:prstDash val="solid"/>
              <a:round/>
              <a:headEnd type="none" w="med" len="med"/>
              <a:tailEnd type="none" w="med" len="med"/>
            </a:ln>
          </a:insideV>
        </a:tcBdr>
        <a:fill>
          <a:solidFill>
            <a:srgbClr val="FFFFFF">
              <a:alpha val="0"/>
            </a:srgbClr>
          </a:solid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30"/>
    <p:restoredTop sz="94622"/>
  </p:normalViewPr>
  <p:slideViewPr>
    <p:cSldViewPr snapToGrid="0">
      <p:cViewPr>
        <p:scale>
          <a:sx n="29" d="100"/>
          <a:sy n="29" d="100"/>
        </p:scale>
        <p:origin x="648" y="-88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Ngoc Kim Ngan" userId="S::ntran18@lion.lmu.edu::f1a20c60-f6cc-4486-9ea1-ef2fe2f42ea5" providerId="AD" clId="Web-{E81D207D-A5C3-21C3-4519-4C705367E272}"/>
    <pc:docChg chg="modSld">
      <pc:chgData name="Tran, Ngoc Kim Ngan" userId="S::ntran18@lion.lmu.edu::f1a20c60-f6cc-4486-9ea1-ef2fe2f42ea5" providerId="AD" clId="Web-{E81D207D-A5C3-21C3-4519-4C705367E272}" dt="2025-03-12T07:55:53.747" v="4" actId="20577"/>
      <pc:docMkLst>
        <pc:docMk/>
      </pc:docMkLst>
      <pc:sldChg chg="modSp">
        <pc:chgData name="Tran, Ngoc Kim Ngan" userId="S::ntran18@lion.lmu.edu::f1a20c60-f6cc-4486-9ea1-ef2fe2f42ea5" providerId="AD" clId="Web-{E81D207D-A5C3-21C3-4519-4C705367E272}" dt="2025-03-12T07:55:53.747" v="4" actId="20577"/>
        <pc:sldMkLst>
          <pc:docMk/>
          <pc:sldMk cId="1252487422" sldId="258"/>
        </pc:sldMkLst>
        <pc:spChg chg="mod">
          <ac:chgData name="Tran, Ngoc Kim Ngan" userId="S::ntran18@lion.lmu.edu::f1a20c60-f6cc-4486-9ea1-ef2fe2f42ea5" providerId="AD" clId="Web-{E81D207D-A5C3-21C3-4519-4C705367E272}" dt="2025-03-12T07:55:53.747" v="4" actId="20577"/>
          <ac:spMkLst>
            <pc:docMk/>
            <pc:sldMk cId="1252487422" sldId="258"/>
            <ac:spMk id="5" creationId="{00000000-0000-0000-0000-000000000000}"/>
          </ac:spMkLst>
        </pc:spChg>
      </pc:sldChg>
    </pc:docChg>
  </pc:docChgLst>
  <pc:docChgLst>
    <pc:chgData name="Zekarias, Milka" userId="S::mzekaria@lion.lmu.edu::450d914f-7c24-4505-a2c7-a9ef6dfa0a42" providerId="AD" clId="Web-{3B310CEE-682D-A016-19DD-CA81D07C7F59}"/>
    <pc:docChg chg="modSld">
      <pc:chgData name="Zekarias, Milka" userId="S::mzekaria@lion.lmu.edu::450d914f-7c24-4505-a2c7-a9ef6dfa0a42" providerId="AD" clId="Web-{3B310CEE-682D-A016-19DD-CA81D07C7F59}" dt="2025-03-12T04:42:10.503" v="19" actId="1076"/>
      <pc:docMkLst>
        <pc:docMk/>
      </pc:docMkLst>
      <pc:sldChg chg="addSp modSp">
        <pc:chgData name="Zekarias, Milka" userId="S::mzekaria@lion.lmu.edu::450d914f-7c24-4505-a2c7-a9ef6dfa0a42" providerId="AD" clId="Web-{3B310CEE-682D-A016-19DD-CA81D07C7F59}" dt="2025-03-12T04:42:10.503" v="19" actId="1076"/>
        <pc:sldMkLst>
          <pc:docMk/>
          <pc:sldMk cId="1252487422" sldId="258"/>
        </pc:sldMkLst>
        <pc:spChg chg="mod">
          <ac:chgData name="Zekarias, Milka" userId="S::mzekaria@lion.lmu.edu::450d914f-7c24-4505-a2c7-a9ef6dfa0a42" providerId="AD" clId="Web-{3B310CEE-682D-A016-19DD-CA81D07C7F59}" dt="2025-03-12T04:42:10.503" v="19" actId="1076"/>
          <ac:spMkLst>
            <pc:docMk/>
            <pc:sldMk cId="1252487422" sldId="258"/>
            <ac:spMk id="40" creationId="{B555C884-4C76-0E0C-1045-340BF2F40AAA}"/>
          </ac:spMkLst>
        </pc:spChg>
      </pc:sldChg>
    </pc:docChg>
  </pc:docChgLst>
  <pc:docChgLst>
    <pc:chgData name="Zaragoza, Cecilia" userId="S::czarago3@lion.lmu.edu::ba79d74b-ac7e-4e1f-8231-f254b0908332" providerId="AD" clId="Web-{06A5B26C-9653-B490-DAAA-8AA6E8826D18}"/>
    <pc:docChg chg="modSld">
      <pc:chgData name="Zaragoza, Cecilia" userId="S::czarago3@lion.lmu.edu::ba79d74b-ac7e-4e1f-8231-f254b0908332" providerId="AD" clId="Web-{06A5B26C-9653-B490-DAAA-8AA6E8826D18}" dt="2025-03-12T06:56:35.062" v="1017" actId="1076"/>
      <pc:docMkLst>
        <pc:docMk/>
      </pc:docMkLst>
      <pc:sldChg chg="addSp delSp modSp">
        <pc:chgData name="Zaragoza, Cecilia" userId="S::czarago3@lion.lmu.edu::ba79d74b-ac7e-4e1f-8231-f254b0908332" providerId="AD" clId="Web-{06A5B26C-9653-B490-DAAA-8AA6E8826D18}" dt="2025-03-12T06:56:35.062" v="1017" actId="1076"/>
        <pc:sldMkLst>
          <pc:docMk/>
          <pc:sldMk cId="1252487422" sldId="258"/>
        </pc:sldMkLst>
        <pc:spChg chg="add mod">
          <ac:chgData name="Zaragoza, Cecilia" userId="S::czarago3@lion.lmu.edu::ba79d74b-ac7e-4e1f-8231-f254b0908332" providerId="AD" clId="Web-{06A5B26C-9653-B490-DAAA-8AA6E8826D18}" dt="2025-03-12T05:33:12.967" v="597" actId="1076"/>
          <ac:spMkLst>
            <pc:docMk/>
            <pc:sldMk cId="1252487422" sldId="258"/>
            <ac:spMk id="6" creationId="{2748E32F-BB83-D7A5-231D-F644C9D153BE}"/>
          </ac:spMkLst>
        </pc:spChg>
        <pc:spChg chg="add del mod">
          <ac:chgData name="Zaragoza, Cecilia" userId="S::czarago3@lion.lmu.edu::ba79d74b-ac7e-4e1f-8231-f254b0908332" providerId="AD" clId="Web-{06A5B26C-9653-B490-DAAA-8AA6E8826D18}" dt="2025-03-12T05:23:01.880" v="477" actId="1076"/>
          <ac:spMkLst>
            <pc:docMk/>
            <pc:sldMk cId="1252487422" sldId="258"/>
            <ac:spMk id="8" creationId="{B3FA4327-2AF8-3DF0-79F9-A0D44EEC193A}"/>
          </ac:spMkLst>
        </pc:spChg>
        <pc:spChg chg="mod">
          <ac:chgData name="Zaragoza, Cecilia" userId="S::czarago3@lion.lmu.edu::ba79d74b-ac7e-4e1f-8231-f254b0908332" providerId="AD" clId="Web-{06A5B26C-9653-B490-DAAA-8AA6E8826D18}" dt="2025-03-12T05:28:59.263" v="570" actId="1076"/>
          <ac:spMkLst>
            <pc:docMk/>
            <pc:sldMk cId="1252487422" sldId="258"/>
            <ac:spMk id="9" creationId="{E608F077-48F1-01FD-E985-2CA1ADE59DB1}"/>
          </ac:spMkLst>
        </pc:spChg>
        <pc:spChg chg="mod">
          <ac:chgData name="Zaragoza, Cecilia" userId="S::czarago3@lion.lmu.edu::ba79d74b-ac7e-4e1f-8231-f254b0908332" providerId="AD" clId="Web-{06A5B26C-9653-B490-DAAA-8AA6E8826D18}" dt="2025-03-12T05:26:19.284" v="523" actId="1076"/>
          <ac:spMkLst>
            <pc:docMk/>
            <pc:sldMk cId="1252487422" sldId="258"/>
            <ac:spMk id="16" creationId="{388DFA7B-95A7-FC42-1DDB-E8405FFB5961}"/>
          </ac:spMkLst>
        </pc:spChg>
        <pc:spChg chg="mod">
          <ac:chgData name="Zaragoza, Cecilia" userId="S::czarago3@lion.lmu.edu::ba79d74b-ac7e-4e1f-8231-f254b0908332" providerId="AD" clId="Web-{06A5B26C-9653-B490-DAAA-8AA6E8826D18}" dt="2025-03-12T05:26:28.300" v="524" actId="1076"/>
          <ac:spMkLst>
            <pc:docMk/>
            <pc:sldMk cId="1252487422" sldId="258"/>
            <ac:spMk id="17" creationId="{0889D0C4-B279-CA3F-DAB1-D83DF179F1D0}"/>
          </ac:spMkLst>
        </pc:spChg>
        <pc:spChg chg="mod">
          <ac:chgData name="Zaragoza, Cecilia" userId="S::czarago3@lion.lmu.edu::ba79d74b-ac7e-4e1f-8231-f254b0908332" providerId="AD" clId="Web-{06A5B26C-9653-B490-DAAA-8AA6E8826D18}" dt="2025-03-12T05:28:56.935" v="568" actId="1076"/>
          <ac:spMkLst>
            <pc:docMk/>
            <pc:sldMk cId="1252487422" sldId="258"/>
            <ac:spMk id="18" creationId="{C4DB56C9-3506-8FA4-2A4D-CD1AEF4160F2}"/>
          </ac:spMkLst>
        </pc:spChg>
        <pc:spChg chg="add mod">
          <ac:chgData name="Zaragoza, Cecilia" userId="S::czarago3@lion.lmu.edu::ba79d74b-ac7e-4e1f-8231-f254b0908332" providerId="AD" clId="Web-{06A5B26C-9653-B490-DAAA-8AA6E8826D18}" dt="2025-03-12T05:33:02.060" v="594" actId="1076"/>
          <ac:spMkLst>
            <pc:docMk/>
            <pc:sldMk cId="1252487422" sldId="258"/>
            <ac:spMk id="26" creationId="{EC085EB5-8C34-C1A2-3F13-DD425292E002}"/>
          </ac:spMkLst>
        </pc:spChg>
        <pc:spChg chg="mod">
          <ac:chgData name="Zaragoza, Cecilia" userId="S::czarago3@lion.lmu.edu::ba79d74b-ac7e-4e1f-8231-f254b0908332" providerId="AD" clId="Web-{06A5B26C-9653-B490-DAAA-8AA6E8826D18}" dt="2025-03-12T05:24:10.854" v="500" actId="1076"/>
          <ac:spMkLst>
            <pc:docMk/>
            <pc:sldMk cId="1252487422" sldId="258"/>
            <ac:spMk id="31" creationId="{6339656C-4AB8-BCDF-7DEA-363D2188D378}"/>
          </ac:spMkLst>
        </pc:spChg>
        <pc:spChg chg="mod">
          <ac:chgData name="Zaragoza, Cecilia" userId="S::czarago3@lion.lmu.edu::ba79d74b-ac7e-4e1f-8231-f254b0908332" providerId="AD" clId="Web-{06A5B26C-9653-B490-DAAA-8AA6E8826D18}" dt="2025-03-12T05:30:11.174" v="574" actId="1076"/>
          <ac:spMkLst>
            <pc:docMk/>
            <pc:sldMk cId="1252487422" sldId="258"/>
            <ac:spMk id="40" creationId="{B555C884-4C76-0E0C-1045-340BF2F40AAA}"/>
          </ac:spMkLst>
        </pc:spChg>
        <pc:spChg chg="mod">
          <ac:chgData name="Zaragoza, Cecilia" userId="S::czarago3@lion.lmu.edu::ba79d74b-ac7e-4e1f-8231-f254b0908332" providerId="AD" clId="Web-{06A5B26C-9653-B490-DAAA-8AA6E8826D18}" dt="2025-03-12T05:31:23.163" v="583" actId="1076"/>
          <ac:spMkLst>
            <pc:docMk/>
            <pc:sldMk cId="1252487422" sldId="258"/>
            <ac:spMk id="48" creationId="{26FA018C-64EB-0076-62F8-1EDAA49935B1}"/>
          </ac:spMkLst>
        </pc:spChg>
        <pc:spChg chg="mod">
          <ac:chgData name="Zaragoza, Cecilia" userId="S::czarago3@lion.lmu.edu::ba79d74b-ac7e-4e1f-8231-f254b0908332" providerId="AD" clId="Web-{06A5B26C-9653-B490-DAAA-8AA6E8826D18}" dt="2025-03-12T05:25:52.861" v="522" actId="20577"/>
          <ac:spMkLst>
            <pc:docMk/>
            <pc:sldMk cId="1252487422" sldId="258"/>
            <ac:spMk id="58" creationId="{022C95C1-D313-2987-555C-C2105A1A615D}"/>
          </ac:spMkLst>
        </pc:spChg>
        <pc:spChg chg="mod">
          <ac:chgData name="Zaragoza, Cecilia" userId="S::czarago3@lion.lmu.edu::ba79d74b-ac7e-4e1f-8231-f254b0908332" providerId="AD" clId="Web-{06A5B26C-9653-B490-DAAA-8AA6E8826D18}" dt="2025-03-12T06:56:15.326" v="1014" actId="20577"/>
          <ac:spMkLst>
            <pc:docMk/>
            <pc:sldMk cId="1252487422" sldId="258"/>
            <ac:spMk id="76" creationId="{7D024FB7-253F-5608-D66D-62D4F2CAB291}"/>
          </ac:spMkLst>
        </pc:spChg>
        <pc:spChg chg="mod">
          <ac:chgData name="Zaragoza, Cecilia" userId="S::czarago3@lion.lmu.edu::ba79d74b-ac7e-4e1f-8231-f254b0908332" providerId="AD" clId="Web-{06A5B26C-9653-B490-DAAA-8AA6E8826D18}" dt="2025-03-12T02:38:05.352" v="110" actId="20577"/>
          <ac:spMkLst>
            <pc:docMk/>
            <pc:sldMk cId="1252487422" sldId="258"/>
            <ac:spMk id="88" creationId="{00000000-0000-0000-0000-000000000000}"/>
          </ac:spMkLst>
        </pc:spChg>
        <pc:spChg chg="mod">
          <ac:chgData name="Zaragoza, Cecilia" userId="S::czarago3@lion.lmu.edu::ba79d74b-ac7e-4e1f-8231-f254b0908332" providerId="AD" clId="Web-{06A5B26C-9653-B490-DAAA-8AA6E8826D18}" dt="2025-03-12T05:14:16.216" v="411" actId="1076"/>
          <ac:spMkLst>
            <pc:docMk/>
            <pc:sldMk cId="1252487422" sldId="258"/>
            <ac:spMk id="122" creationId="{00000000-0000-0000-0000-000000000000}"/>
          </ac:spMkLst>
        </pc:spChg>
        <pc:picChg chg="mod">
          <ac:chgData name="Zaragoza, Cecilia" userId="S::czarago3@lion.lmu.edu::ba79d74b-ac7e-4e1f-8231-f254b0908332" providerId="AD" clId="Web-{06A5B26C-9653-B490-DAAA-8AA6E8826D18}" dt="2025-03-12T05:31:24.944" v="584" actId="1076"/>
          <ac:picMkLst>
            <pc:docMk/>
            <pc:sldMk cId="1252487422" sldId="258"/>
            <ac:picMk id="45" creationId="{263CDBF1-CB54-9495-BD5C-194948600BE2}"/>
          </ac:picMkLst>
        </pc:picChg>
        <pc:picChg chg="mod">
          <ac:chgData name="Zaragoza, Cecilia" userId="S::czarago3@lion.lmu.edu::ba79d74b-ac7e-4e1f-8231-f254b0908332" providerId="AD" clId="Web-{06A5B26C-9653-B490-DAAA-8AA6E8826D18}" dt="2025-03-12T05:31:26.679" v="585" actId="1076"/>
          <ac:picMkLst>
            <pc:docMk/>
            <pc:sldMk cId="1252487422" sldId="258"/>
            <ac:picMk id="57" creationId="{3935425A-4B64-7445-DE29-98D838A37409}"/>
          </ac:picMkLst>
        </pc:picChg>
      </pc:sldChg>
    </pc:docChg>
  </pc:docChgLst>
  <pc:docChgLst>
    <pc:chgData name="Zaragoza, Cecilia" userId="S::czarago3@lion.lmu.edu::ba79d74b-ac7e-4e1f-8231-f254b0908332" providerId="AD" clId="Web-{231D8CEA-EE74-CD97-9C66-2B700E0C84D5}"/>
    <pc:docChg chg="mod">
      <pc:chgData name="Zaragoza, Cecilia" userId="S::czarago3@lion.lmu.edu::ba79d74b-ac7e-4e1f-8231-f254b0908332" providerId="AD" clId="Web-{231D8CEA-EE74-CD97-9C66-2B700E0C84D5}" dt="2025-03-12T07:12:20.911" v="0"/>
      <pc:docMkLst>
        <pc:docMk/>
      </pc:docMkLst>
    </pc:docChg>
  </pc:docChgLst>
  <pc:docChgLst>
    <pc:chgData name="Tran, Ngoc Kim Ngan" userId="S::ntran18@lion.lmu.edu::f1a20c60-f6cc-4486-9ea1-ef2fe2f42ea5" providerId="AD" clId="Web-{409B8393-6D67-EC00-097A-8EBC3378E973}"/>
    <pc:docChg chg="modSld">
      <pc:chgData name="Tran, Ngoc Kim Ngan" userId="S::ntran18@lion.lmu.edu::f1a20c60-f6cc-4486-9ea1-ef2fe2f42ea5" providerId="AD" clId="Web-{409B8393-6D67-EC00-097A-8EBC3378E973}" dt="2025-03-12T07:01:43.940" v="63" actId="20577"/>
      <pc:docMkLst>
        <pc:docMk/>
      </pc:docMkLst>
    </pc:docChg>
  </pc:docChgLst>
  <pc:docChgLst>
    <pc:chgData name="Phelps, A'Kaia" userId="S::aphelps5@lion.lmu.edu::f2693090-8fba-49bf-9ef1-ed0d66f44d6e" providerId="AD" clId="Web-{CC3138AA-B66E-607A-9EDF-AB727B259D48}"/>
    <pc:docChg chg="modSld">
      <pc:chgData name="Phelps, A'Kaia" userId="S::aphelps5@lion.lmu.edu::f2693090-8fba-49bf-9ef1-ed0d66f44d6e" providerId="AD" clId="Web-{CC3138AA-B66E-607A-9EDF-AB727B259D48}" dt="2025-03-12T04:08:21.760" v="68" actId="20577"/>
      <pc:docMkLst>
        <pc:docMk/>
      </pc:docMkLst>
      <pc:sldChg chg="modSp">
        <pc:chgData name="Phelps, A'Kaia" userId="S::aphelps5@lion.lmu.edu::f2693090-8fba-49bf-9ef1-ed0d66f44d6e" providerId="AD" clId="Web-{CC3138AA-B66E-607A-9EDF-AB727B259D48}" dt="2025-03-12T04:08:21.760" v="68" actId="20577"/>
        <pc:sldMkLst>
          <pc:docMk/>
          <pc:sldMk cId="1252487422" sldId="258"/>
        </pc:sldMkLst>
        <pc:spChg chg="mod">
          <ac:chgData name="Phelps, A'Kaia" userId="S::aphelps5@lion.lmu.edu::f2693090-8fba-49bf-9ef1-ed0d66f44d6e" providerId="AD" clId="Web-{CC3138AA-B66E-607A-9EDF-AB727B259D48}" dt="2025-03-12T04:08:21.760" v="68" actId="20577"/>
          <ac:spMkLst>
            <pc:docMk/>
            <pc:sldMk cId="1252487422" sldId="258"/>
            <ac:spMk id="5" creationId="{00000000-0000-0000-0000-000000000000}"/>
          </ac:spMkLst>
        </pc:spChg>
      </pc:sldChg>
    </pc:docChg>
  </pc:docChgLst>
  <pc:docChgLst>
    <pc:chgData name="Dahlquist, Kam" userId="S::kam.dahlquist@lmu.edu::40b18385-251d-4a80-b9c3-d2dafbeb4f50" providerId="AD" clId="Web-{11E79D92-CD64-FE74-203B-7AF18868B17D}"/>
    <pc:docChg chg="modSld">
      <pc:chgData name="Dahlquist, Kam" userId="S::kam.dahlquist@lmu.edu::40b18385-251d-4a80-b9c3-d2dafbeb4f50" providerId="AD" clId="Web-{11E79D92-CD64-FE74-203B-7AF18868B17D}" dt="2025-03-19T03:03:30.168" v="174" actId="1076"/>
      <pc:docMkLst>
        <pc:docMk/>
      </pc:docMkLst>
      <pc:sldChg chg="modSp modCm">
        <pc:chgData name="Dahlquist, Kam" userId="S::kam.dahlquist@lmu.edu::40b18385-251d-4a80-b9c3-d2dafbeb4f50" providerId="AD" clId="Web-{11E79D92-CD64-FE74-203B-7AF18868B17D}" dt="2025-03-19T03:03:30.168" v="174" actId="1076"/>
        <pc:sldMkLst>
          <pc:docMk/>
          <pc:sldMk cId="1252487422" sldId="258"/>
        </pc:sldMkLst>
        <pc:spChg chg="mod">
          <ac:chgData name="Dahlquist, Kam" userId="S::kam.dahlquist@lmu.edu::40b18385-251d-4a80-b9c3-d2dafbeb4f50" providerId="AD" clId="Web-{11E79D92-CD64-FE74-203B-7AF18868B17D}" dt="2025-03-19T02:59:57.144" v="149" actId="1076"/>
          <ac:spMkLst>
            <pc:docMk/>
            <pc:sldMk cId="1252487422" sldId="258"/>
            <ac:spMk id="6" creationId="{2748E32F-BB83-D7A5-231D-F644C9D153BE}"/>
          </ac:spMkLst>
        </pc:spChg>
        <pc:spChg chg="mod">
          <ac:chgData name="Dahlquist, Kam" userId="S::kam.dahlquist@lmu.edu::40b18385-251d-4a80-b9c3-d2dafbeb4f50" providerId="AD" clId="Web-{11E79D92-CD64-FE74-203B-7AF18868B17D}" dt="2025-03-19T03:01:47.398" v="167" actId="1076"/>
          <ac:spMkLst>
            <pc:docMk/>
            <pc:sldMk cId="1252487422" sldId="258"/>
            <ac:spMk id="8" creationId="{B3FA4327-2AF8-3DF0-79F9-A0D44EEC193A}"/>
          </ac:spMkLst>
        </pc:spChg>
        <pc:spChg chg="mod">
          <ac:chgData name="Dahlquist, Kam" userId="S::kam.dahlquist@lmu.edu::40b18385-251d-4a80-b9c3-d2dafbeb4f50" providerId="AD" clId="Web-{11E79D92-CD64-FE74-203B-7AF18868B17D}" dt="2025-03-19T02:59:26.284" v="116" actId="1076"/>
          <ac:spMkLst>
            <pc:docMk/>
            <pc:sldMk cId="1252487422" sldId="258"/>
            <ac:spMk id="10" creationId="{E778B706-7EA5-F956-7EE5-3A820F2FE7F7}"/>
          </ac:spMkLst>
        </pc:spChg>
        <pc:spChg chg="mod">
          <ac:chgData name="Dahlquist, Kam" userId="S::kam.dahlquist@lmu.edu::40b18385-251d-4a80-b9c3-d2dafbeb4f50" providerId="AD" clId="Web-{11E79D92-CD64-FE74-203B-7AF18868B17D}" dt="2025-03-19T02:58:57.674" v="108" actId="1076"/>
          <ac:spMkLst>
            <pc:docMk/>
            <pc:sldMk cId="1252487422" sldId="258"/>
            <ac:spMk id="11" creationId="{95FFFF60-33F1-C938-B356-E59DF64A7EBF}"/>
          </ac:spMkLst>
        </pc:spChg>
        <pc:spChg chg="mod">
          <ac:chgData name="Dahlquist, Kam" userId="S::kam.dahlquist@lmu.edu::40b18385-251d-4a80-b9c3-d2dafbeb4f50" providerId="AD" clId="Web-{11E79D92-CD64-FE74-203B-7AF18868B17D}" dt="2025-03-19T02:59:11.299" v="112" actId="1076"/>
          <ac:spMkLst>
            <pc:docMk/>
            <pc:sldMk cId="1252487422" sldId="258"/>
            <ac:spMk id="12" creationId="{14E00E37-F80B-747D-BAEB-B9F0C416AF2D}"/>
          </ac:spMkLst>
        </pc:spChg>
        <pc:spChg chg="mod">
          <ac:chgData name="Dahlquist, Kam" userId="S::kam.dahlquist@lmu.edu::40b18385-251d-4a80-b9c3-d2dafbeb4f50" providerId="AD" clId="Web-{11E79D92-CD64-FE74-203B-7AF18868B17D}" dt="2025-03-19T02:59:05.002" v="111" actId="1076"/>
          <ac:spMkLst>
            <pc:docMk/>
            <pc:sldMk cId="1252487422" sldId="258"/>
            <ac:spMk id="13" creationId="{847C413A-73C8-B09F-6EDE-8E9714094DE4}"/>
          </ac:spMkLst>
        </pc:spChg>
        <pc:spChg chg="mod">
          <ac:chgData name="Dahlquist, Kam" userId="S::kam.dahlquist@lmu.edu::40b18385-251d-4a80-b9c3-d2dafbeb4f50" providerId="AD" clId="Web-{11E79D92-CD64-FE74-203B-7AF18868B17D}" dt="2025-03-19T02:58:57.767" v="109" actId="1076"/>
          <ac:spMkLst>
            <pc:docMk/>
            <pc:sldMk cId="1252487422" sldId="258"/>
            <ac:spMk id="14" creationId="{45A3F123-3AB3-B0A6-E252-35CC09A1226F}"/>
          </ac:spMkLst>
        </pc:spChg>
        <pc:spChg chg="mod">
          <ac:chgData name="Dahlquist, Kam" userId="S::kam.dahlquist@lmu.edu::40b18385-251d-4a80-b9c3-d2dafbeb4f50" providerId="AD" clId="Web-{11E79D92-CD64-FE74-203B-7AF18868B17D}" dt="2025-03-19T02:59:11.377" v="113" actId="1076"/>
          <ac:spMkLst>
            <pc:docMk/>
            <pc:sldMk cId="1252487422" sldId="258"/>
            <ac:spMk id="15" creationId="{2AFD7140-8991-9289-F761-C47DFD4358C6}"/>
          </ac:spMkLst>
        </pc:spChg>
        <pc:spChg chg="mod">
          <ac:chgData name="Dahlquist, Kam" userId="S::kam.dahlquist@lmu.edu::40b18385-251d-4a80-b9c3-d2dafbeb4f50" providerId="AD" clId="Web-{11E79D92-CD64-FE74-203B-7AF18868B17D}" dt="2025-03-19T02:59:18.206" v="114" actId="1076"/>
          <ac:spMkLst>
            <pc:docMk/>
            <pc:sldMk cId="1252487422" sldId="258"/>
            <ac:spMk id="16" creationId="{388DFA7B-95A7-FC42-1DDB-E8405FFB5961}"/>
          </ac:spMkLst>
        </pc:spChg>
        <pc:spChg chg="mod">
          <ac:chgData name="Dahlquist, Kam" userId="S::kam.dahlquist@lmu.edu::40b18385-251d-4a80-b9c3-d2dafbeb4f50" providerId="AD" clId="Web-{11E79D92-CD64-FE74-203B-7AF18868B17D}" dt="2025-03-19T02:59:18.299" v="115" actId="1076"/>
          <ac:spMkLst>
            <pc:docMk/>
            <pc:sldMk cId="1252487422" sldId="258"/>
            <ac:spMk id="17" creationId="{0889D0C4-B279-CA3F-DAB1-D83DF179F1D0}"/>
          </ac:spMkLst>
        </pc:spChg>
        <pc:spChg chg="mod">
          <ac:chgData name="Dahlquist, Kam" userId="S::kam.dahlquist@lmu.edu::40b18385-251d-4a80-b9c3-d2dafbeb4f50" providerId="AD" clId="Web-{11E79D92-CD64-FE74-203B-7AF18868B17D}" dt="2025-03-19T03:00:18.661" v="155" actId="1076"/>
          <ac:spMkLst>
            <pc:docMk/>
            <pc:sldMk cId="1252487422" sldId="258"/>
            <ac:spMk id="18" creationId="{C4DB56C9-3506-8FA4-2A4D-CD1AEF4160F2}"/>
          </ac:spMkLst>
        </pc:spChg>
        <pc:spChg chg="mod">
          <ac:chgData name="Dahlquist, Kam" userId="S::kam.dahlquist@lmu.edu::40b18385-251d-4a80-b9c3-d2dafbeb4f50" providerId="AD" clId="Web-{11E79D92-CD64-FE74-203B-7AF18868B17D}" dt="2025-03-19T02:59:57.223" v="150" actId="1076"/>
          <ac:spMkLst>
            <pc:docMk/>
            <pc:sldMk cId="1252487422" sldId="258"/>
            <ac:spMk id="26" creationId="{EC085EB5-8C34-C1A2-3F13-DD425292E002}"/>
          </ac:spMkLst>
        </pc:spChg>
        <pc:spChg chg="mod">
          <ac:chgData name="Dahlquist, Kam" userId="S::kam.dahlquist@lmu.edu::40b18385-251d-4a80-b9c3-d2dafbeb4f50" providerId="AD" clId="Web-{11E79D92-CD64-FE74-203B-7AF18868B17D}" dt="2025-03-19T03:02:56.448" v="168" actId="1076"/>
          <ac:spMkLst>
            <pc:docMk/>
            <pc:sldMk cId="1252487422" sldId="258"/>
            <ac:spMk id="27" creationId="{10726F83-4A73-94CA-59EC-22BDD84AE009}"/>
          </ac:spMkLst>
        </pc:spChg>
        <pc:spChg chg="mod">
          <ac:chgData name="Dahlquist, Kam" userId="S::kam.dahlquist@lmu.edu::40b18385-251d-4a80-b9c3-d2dafbeb4f50" providerId="AD" clId="Web-{11E79D92-CD64-FE74-203B-7AF18868B17D}" dt="2025-03-19T03:02:56.541" v="169" actId="1076"/>
          <ac:spMkLst>
            <pc:docMk/>
            <pc:sldMk cId="1252487422" sldId="258"/>
            <ac:spMk id="28" creationId="{65D1F9B7-2D74-B75E-51B3-8554CD2F6CF2}"/>
          </ac:spMkLst>
        </pc:spChg>
        <pc:spChg chg="mod">
          <ac:chgData name="Dahlquist, Kam" userId="S::kam.dahlquist@lmu.edu::40b18385-251d-4a80-b9c3-d2dafbeb4f50" providerId="AD" clId="Web-{11E79D92-CD64-FE74-203B-7AF18868B17D}" dt="2025-03-19T02:44:05.798" v="2" actId="20577"/>
          <ac:spMkLst>
            <pc:docMk/>
            <pc:sldMk cId="1252487422" sldId="258"/>
            <ac:spMk id="31" creationId="{6339656C-4AB8-BCDF-7DEA-363D2188D378}"/>
          </ac:spMkLst>
        </pc:spChg>
        <pc:spChg chg="mod">
          <ac:chgData name="Dahlquist, Kam" userId="S::kam.dahlquist@lmu.edu::40b18385-251d-4a80-b9c3-d2dafbeb4f50" providerId="AD" clId="Web-{11E79D92-CD64-FE74-203B-7AF18868B17D}" dt="2025-03-19T03:02:56.635" v="170" actId="1076"/>
          <ac:spMkLst>
            <pc:docMk/>
            <pc:sldMk cId="1252487422" sldId="258"/>
            <ac:spMk id="32" creationId="{03369412-8A3B-0432-F93E-7245ACE5A037}"/>
          </ac:spMkLst>
        </pc:spChg>
        <pc:spChg chg="mod">
          <ac:chgData name="Dahlquist, Kam" userId="S::kam.dahlquist@lmu.edu::40b18385-251d-4a80-b9c3-d2dafbeb4f50" providerId="AD" clId="Web-{11E79D92-CD64-FE74-203B-7AF18868B17D}" dt="2025-03-19T02:44:39.721" v="4" actId="1076"/>
          <ac:spMkLst>
            <pc:docMk/>
            <pc:sldMk cId="1252487422" sldId="258"/>
            <ac:spMk id="36" creationId="{CC3C294A-E9FA-6933-1DD0-0B269C420747}"/>
          </ac:spMkLst>
        </pc:spChg>
        <pc:spChg chg="mod">
          <ac:chgData name="Dahlquist, Kam" userId="S::kam.dahlquist@lmu.edu::40b18385-251d-4a80-b9c3-d2dafbeb4f50" providerId="AD" clId="Web-{11E79D92-CD64-FE74-203B-7AF18868B17D}" dt="2025-03-19T03:01:29.945" v="166" actId="1076"/>
          <ac:spMkLst>
            <pc:docMk/>
            <pc:sldMk cId="1252487422" sldId="258"/>
            <ac:spMk id="39" creationId="{00000000-0000-0000-0000-000000000000}"/>
          </ac:spMkLst>
        </pc:spChg>
        <pc:spChg chg="mod">
          <ac:chgData name="Dahlquist, Kam" userId="S::kam.dahlquist@lmu.edu::40b18385-251d-4a80-b9c3-d2dafbeb4f50" providerId="AD" clId="Web-{11E79D92-CD64-FE74-203B-7AF18868B17D}" dt="2025-03-19T03:01:00.881" v="161" actId="1076"/>
          <ac:spMkLst>
            <pc:docMk/>
            <pc:sldMk cId="1252487422" sldId="258"/>
            <ac:spMk id="40" creationId="{B555C884-4C76-0E0C-1045-340BF2F40AAA}"/>
          </ac:spMkLst>
        </pc:spChg>
        <pc:spChg chg="mod">
          <ac:chgData name="Dahlquist, Kam" userId="S::kam.dahlquist@lmu.edu::40b18385-251d-4a80-b9c3-d2dafbeb4f50" providerId="AD" clId="Web-{11E79D92-CD64-FE74-203B-7AF18868B17D}" dt="2025-03-19T02:46:04.787" v="13" actId="1076"/>
          <ac:spMkLst>
            <pc:docMk/>
            <pc:sldMk cId="1252487422" sldId="258"/>
            <ac:spMk id="48" creationId="{26FA018C-64EB-0076-62F8-1EDAA49935B1}"/>
          </ac:spMkLst>
        </pc:spChg>
        <pc:spChg chg="mod">
          <ac:chgData name="Dahlquist, Kam" userId="S::kam.dahlquist@lmu.edu::40b18385-251d-4a80-b9c3-d2dafbeb4f50" providerId="AD" clId="Web-{11E79D92-CD64-FE74-203B-7AF18868B17D}" dt="2025-03-19T02:58:38.923" v="106" actId="1076"/>
          <ac:spMkLst>
            <pc:docMk/>
            <pc:sldMk cId="1252487422" sldId="258"/>
            <ac:spMk id="53" creationId="{4E70FF06-44DE-D522-36E3-6A8B06738F4C}"/>
          </ac:spMkLst>
        </pc:spChg>
        <pc:spChg chg="mod">
          <ac:chgData name="Dahlquist, Kam" userId="S::kam.dahlquist@lmu.edu::40b18385-251d-4a80-b9c3-d2dafbeb4f50" providerId="AD" clId="Web-{11E79D92-CD64-FE74-203B-7AF18868B17D}" dt="2025-03-19T02:46:12.740" v="14" actId="1076"/>
          <ac:spMkLst>
            <pc:docMk/>
            <pc:sldMk cId="1252487422" sldId="258"/>
            <ac:spMk id="58" creationId="{022C95C1-D313-2987-555C-C2105A1A615D}"/>
          </ac:spMkLst>
        </pc:spChg>
        <pc:spChg chg="mod">
          <ac:chgData name="Dahlquist, Kam" userId="S::kam.dahlquist@lmu.edu::40b18385-251d-4a80-b9c3-d2dafbeb4f50" providerId="AD" clId="Web-{11E79D92-CD64-FE74-203B-7AF18868B17D}" dt="2025-03-19T02:58:06.437" v="103" actId="1076"/>
          <ac:spMkLst>
            <pc:docMk/>
            <pc:sldMk cId="1252487422" sldId="258"/>
            <ac:spMk id="62" creationId="{AAC2F373-0B5A-5472-977A-31BF977412C3}"/>
          </ac:spMkLst>
        </pc:spChg>
        <pc:spChg chg="mod">
          <ac:chgData name="Dahlquist, Kam" userId="S::kam.dahlquist@lmu.edu::40b18385-251d-4a80-b9c3-d2dafbeb4f50" providerId="AD" clId="Web-{11E79D92-CD64-FE74-203B-7AF18868B17D}" dt="2025-03-19T03:00:44.724" v="157" actId="1076"/>
          <ac:spMkLst>
            <pc:docMk/>
            <pc:sldMk cId="1252487422" sldId="258"/>
            <ac:spMk id="65" creationId="{81B44B67-1F0F-F2A6-94B9-933A0A7AC743}"/>
          </ac:spMkLst>
        </pc:spChg>
        <pc:spChg chg="mod">
          <ac:chgData name="Dahlquist, Kam" userId="S::kam.dahlquist@lmu.edu::40b18385-251d-4a80-b9c3-d2dafbeb4f50" providerId="AD" clId="Web-{11E79D92-CD64-FE74-203B-7AF18868B17D}" dt="2025-03-19T02:50:44.953" v="31" actId="1076"/>
          <ac:spMkLst>
            <pc:docMk/>
            <pc:sldMk cId="1252487422" sldId="258"/>
            <ac:spMk id="66" creationId="{D173AE94-54FC-D483-1054-29872B1C1D4A}"/>
          </ac:spMkLst>
        </pc:spChg>
        <pc:spChg chg="mod">
          <ac:chgData name="Dahlquist, Kam" userId="S::kam.dahlquist@lmu.edu::40b18385-251d-4a80-b9c3-d2dafbeb4f50" providerId="AD" clId="Web-{11E79D92-CD64-FE74-203B-7AF18868B17D}" dt="2025-03-19T02:45:21.520" v="9" actId="1076"/>
          <ac:spMkLst>
            <pc:docMk/>
            <pc:sldMk cId="1252487422" sldId="258"/>
            <ac:spMk id="76" creationId="{7D024FB7-253F-5608-D66D-62D4F2CAB291}"/>
          </ac:spMkLst>
        </pc:spChg>
        <pc:grpChg chg="mod">
          <ac:chgData name="Dahlquist, Kam" userId="S::kam.dahlquist@lmu.edu::40b18385-251d-4a80-b9c3-d2dafbeb4f50" providerId="AD" clId="Web-{11E79D92-CD64-FE74-203B-7AF18868B17D}" dt="2025-03-19T03:03:30.090" v="173" actId="1076"/>
          <ac:grpSpMkLst>
            <pc:docMk/>
            <pc:sldMk cId="1252487422" sldId="258"/>
            <ac:grpSpMk id="2" creationId="{00000000-0000-0000-0000-000000000000}"/>
          </ac:grpSpMkLst>
        </pc:grpChg>
        <pc:picChg chg="mod">
          <ac:chgData name="Dahlquist, Kam" userId="S::kam.dahlquist@lmu.edu::40b18385-251d-4a80-b9c3-d2dafbeb4f50" providerId="AD" clId="Web-{11E79D92-CD64-FE74-203B-7AF18868B17D}" dt="2025-03-19T03:03:30.168" v="174" actId="1076"/>
          <ac:picMkLst>
            <pc:docMk/>
            <pc:sldMk cId="1252487422" sldId="258"/>
            <ac:picMk id="7" creationId="{B0A13BD9-096F-AB15-2E12-232C83F9CF0D}"/>
          </ac:picMkLst>
        </pc:picChg>
        <pc:picChg chg="mod">
          <ac:chgData name="Dahlquist, Kam" userId="S::kam.dahlquist@lmu.edu::40b18385-251d-4a80-b9c3-d2dafbeb4f50" providerId="AD" clId="Web-{11E79D92-CD64-FE74-203B-7AF18868B17D}" dt="2025-03-19T02:50:26.937" v="29" actId="1076"/>
          <ac:picMkLst>
            <pc:docMk/>
            <pc:sldMk cId="1252487422" sldId="258"/>
            <ac:picMk id="35" creationId="{2BEA0921-1EA4-B8AA-8001-A94354D68069}"/>
          </ac:picMkLst>
        </pc:picChg>
        <pc:picChg chg="mod">
          <ac:chgData name="Dahlquist, Kam" userId="S::kam.dahlquist@lmu.edu::40b18385-251d-4a80-b9c3-d2dafbeb4f50" providerId="AD" clId="Web-{11E79D92-CD64-FE74-203B-7AF18868B17D}" dt="2025-03-19T02:50:27.046" v="30" actId="1076"/>
          <ac:picMkLst>
            <pc:docMk/>
            <pc:sldMk cId="1252487422" sldId="258"/>
            <ac:picMk id="41" creationId="{3D4FDAAC-652C-B26B-8AC3-D3F7AF7DBAC6}"/>
          </ac:picMkLst>
        </pc:picChg>
        <pc:picChg chg="mod">
          <ac:chgData name="Dahlquist, Kam" userId="S::kam.dahlquist@lmu.edu::40b18385-251d-4a80-b9c3-d2dafbeb4f50" providerId="AD" clId="Web-{11E79D92-CD64-FE74-203B-7AF18868B17D}" dt="2025-03-19T03:02:56.713" v="171" actId="1076"/>
          <ac:picMkLst>
            <pc:docMk/>
            <pc:sldMk cId="1252487422" sldId="258"/>
            <ac:picMk id="43" creationId="{7CD6BBEB-C7DE-567A-CB3C-9AD1E5E6B7C9}"/>
          </ac:picMkLst>
        </pc:picChg>
        <pc:picChg chg="mod">
          <ac:chgData name="Dahlquist, Kam" userId="S::kam.dahlquist@lmu.edu::40b18385-251d-4a80-b9c3-d2dafbeb4f50" providerId="AD" clId="Web-{11E79D92-CD64-FE74-203B-7AF18868B17D}" dt="2025-03-19T03:02:56.807" v="172" actId="1076"/>
          <ac:picMkLst>
            <pc:docMk/>
            <pc:sldMk cId="1252487422" sldId="258"/>
            <ac:picMk id="44" creationId="{5CDA15DB-28A9-AD15-69AA-475C9B1F16BB}"/>
          </ac:picMkLst>
        </pc:picChg>
        <pc:picChg chg="mod">
          <ac:chgData name="Dahlquist, Kam" userId="S::kam.dahlquist@lmu.edu::40b18385-251d-4a80-b9c3-d2dafbeb4f50" providerId="AD" clId="Web-{11E79D92-CD64-FE74-203B-7AF18868B17D}" dt="2025-03-19T02:46:21.506" v="15" actId="1076"/>
          <ac:picMkLst>
            <pc:docMk/>
            <pc:sldMk cId="1252487422" sldId="258"/>
            <ac:picMk id="45" creationId="{263CDBF1-CB54-9495-BD5C-194948600BE2}"/>
          </ac:picMkLst>
        </pc:picChg>
        <pc:picChg chg="mod">
          <ac:chgData name="Dahlquist, Kam" userId="S::kam.dahlquist@lmu.edu::40b18385-251d-4a80-b9c3-d2dafbeb4f50" providerId="AD" clId="Web-{11E79D92-CD64-FE74-203B-7AF18868B17D}" dt="2025-03-19T02:46:21.600" v="16" actId="1076"/>
          <ac:picMkLst>
            <pc:docMk/>
            <pc:sldMk cId="1252487422" sldId="258"/>
            <ac:picMk id="57" creationId="{3935425A-4B64-7445-DE29-98D838A37409}"/>
          </ac:picMkLst>
        </pc:picChg>
        <pc:extLst>
          <p:ext xmlns:p="http://schemas.openxmlformats.org/presentationml/2006/main" uri="{D6D511B9-2390-475A-947B-AFAB55BFBCF1}">
            <pc226:cmChg xmlns:pc226="http://schemas.microsoft.com/office/powerpoint/2022/06/main/command" chg="mod">
              <pc226:chgData name="Dahlquist, Kam" userId="S::kam.dahlquist@lmu.edu::40b18385-251d-4a80-b9c3-d2dafbeb4f50" providerId="AD" clId="Web-{11E79D92-CD64-FE74-203B-7AF18868B17D}" dt="2025-03-19T02:52:44.801" v="33" actId="20577"/>
              <pc2:cmMkLst xmlns:pc2="http://schemas.microsoft.com/office/powerpoint/2019/9/main/command">
                <pc:docMk/>
                <pc:sldMk cId="1252487422" sldId="258"/>
                <pc2:cmMk id="{3B03F8FD-9649-4AFE-B6F4-F0B607CD9437}"/>
              </pc2:cmMkLst>
            </pc226:cmChg>
          </p:ext>
        </pc:extLst>
      </pc:sldChg>
    </pc:docChg>
  </pc:docChgLst>
  <pc:docChgLst>
    <pc:chgData name="Phelps, A'Kaia" userId="S::aphelps5@lion.lmu.edu::f2693090-8fba-49bf-9ef1-ed0d66f44d6e" providerId="AD" clId="Web-{DD1B420E-E65E-66CA-4FD1-039A04DE0EC4}"/>
    <pc:docChg chg="modSld">
      <pc:chgData name="Phelps, A'Kaia" userId="S::aphelps5@lion.lmu.edu::f2693090-8fba-49bf-9ef1-ed0d66f44d6e" providerId="AD" clId="Web-{DD1B420E-E65E-66CA-4FD1-039A04DE0EC4}" dt="2025-03-12T15:50:46.817" v="1" actId="20577"/>
      <pc:docMkLst>
        <pc:docMk/>
      </pc:docMkLst>
      <pc:sldChg chg="modSp">
        <pc:chgData name="Phelps, A'Kaia" userId="S::aphelps5@lion.lmu.edu::f2693090-8fba-49bf-9ef1-ed0d66f44d6e" providerId="AD" clId="Web-{DD1B420E-E65E-66CA-4FD1-039A04DE0EC4}" dt="2025-03-12T15:50:46.817" v="1" actId="20577"/>
        <pc:sldMkLst>
          <pc:docMk/>
          <pc:sldMk cId="1252487422" sldId="258"/>
        </pc:sldMkLst>
        <pc:spChg chg="mod">
          <ac:chgData name="Phelps, A'Kaia" userId="S::aphelps5@lion.lmu.edu::f2693090-8fba-49bf-9ef1-ed0d66f44d6e" providerId="AD" clId="Web-{DD1B420E-E65E-66CA-4FD1-039A04DE0EC4}" dt="2025-03-12T15:50:46.817" v="1" actId="20577"/>
          <ac:spMkLst>
            <pc:docMk/>
            <pc:sldMk cId="1252487422" sldId="258"/>
            <ac:spMk id="8" creationId="{B3FA4327-2AF8-3DF0-79F9-A0D44EEC193A}"/>
          </ac:spMkLst>
        </pc:spChg>
      </pc:sldChg>
    </pc:docChg>
  </pc:docChgLst>
  <pc:docChgLst>
    <pc:chgData name="Dionisio, John David" userId="S::johndavid.dionisio@lmu.edu::e3b1f1c0-3270-469a-82f5-d004832549cb" providerId="AD" clId="Web-{F2114251-7E80-D6F1-58D8-2C05DDE704D0}"/>
    <pc:docChg chg="mod modSld">
      <pc:chgData name="Dionisio, John David" userId="S::johndavid.dionisio@lmu.edu::e3b1f1c0-3270-469a-82f5-d004832549cb" providerId="AD" clId="Web-{F2114251-7E80-D6F1-58D8-2C05DDE704D0}" dt="2025-03-12T15:53:20.149" v="108" actId="20577"/>
      <pc:docMkLst>
        <pc:docMk/>
      </pc:docMkLst>
    </pc:docChg>
  </pc:docChgLst>
  <pc:docChgLst>
    <pc:chgData name="Tran, Ngoc Kim Ngan" userId="S::ntran18@lion.lmu.edu::f1a20c60-f6cc-4486-9ea1-ef2fe2f42ea5" providerId="AD" clId="Web-{17022146-D45F-3915-A583-0E58ECF54546}"/>
    <pc:docChg chg="modSld">
      <pc:chgData name="Tran, Ngoc Kim Ngan" userId="S::ntran18@lion.lmu.edu::f1a20c60-f6cc-4486-9ea1-ef2fe2f42ea5" providerId="AD" clId="Web-{17022146-D45F-3915-A583-0E58ECF54546}" dt="2025-03-12T15:54:46.080" v="9" actId="20577"/>
      <pc:docMkLst>
        <pc:docMk/>
      </pc:docMkLst>
    </pc:docChg>
  </pc:docChgLst>
  <pc:docChgLst>
    <pc:chgData name="Tran, Ngoc Kim Ngan" userId="S::ntran18@lion.lmu.edu::f1a20c60-f6cc-4486-9ea1-ef2fe2f42ea5" providerId="AD" clId="Web-{71F30E2C-55E8-900C-1E87-8BB9C89698A7}"/>
    <pc:docChg chg="modSld">
      <pc:chgData name="Tran, Ngoc Kim Ngan" userId="S::ntran18@lion.lmu.edu::f1a20c60-f6cc-4486-9ea1-ef2fe2f42ea5" providerId="AD" clId="Web-{71F30E2C-55E8-900C-1E87-8BB9C89698A7}" dt="2025-03-15T06:35:24.866" v="4" actId="1076"/>
      <pc:docMkLst>
        <pc:docMk/>
      </pc:docMkLst>
    </pc:docChg>
  </pc:docChgLst>
  <pc:docChgLst>
    <pc:chgData name="Dahlquist, Kam" userId="S::kam.dahlquist@lmu.edu::40b18385-251d-4a80-b9c3-d2dafbeb4f50" providerId="AD" clId="Web-{E0160300-F04A-F36E-DDBE-4902C37473D7}"/>
    <pc:docChg chg="mod">
      <pc:chgData name="Dahlquist, Kam" userId="S::kam.dahlquist@lmu.edu::40b18385-251d-4a80-b9c3-d2dafbeb4f50" providerId="AD" clId="Web-{E0160300-F04A-F36E-DDBE-4902C37473D7}" dt="2025-03-13T21:50:45.625" v="0"/>
      <pc:docMkLst>
        <pc:docMk/>
      </pc:docMkLst>
    </pc:docChg>
  </pc:docChgLst>
  <pc:docChgLst>
    <pc:chgData name="Dinh, Amelie" userId="S::adinh2@lion.lmu.edu::baf4b9a4-b367-4299-98d8-5f10e43cf7dc" providerId="AD" clId="Web-{895D8F84-26EF-7E29-5D19-AD3B153BFBD3}"/>
    <pc:docChg chg="modSld">
      <pc:chgData name="Dinh, Amelie" userId="S::adinh2@lion.lmu.edu::baf4b9a4-b367-4299-98d8-5f10e43cf7dc" providerId="AD" clId="Web-{895D8F84-26EF-7E29-5D19-AD3B153BFBD3}" dt="2025-03-12T03:26:56.217" v="45" actId="20577"/>
      <pc:docMkLst>
        <pc:docMk/>
      </pc:docMkLst>
    </pc:docChg>
  </pc:docChgLst>
  <pc:docChgLst>
    <pc:chgData name="Phelps, A'Kaia" userId="S::aphelps5@lion.lmu.edu::f2693090-8fba-49bf-9ef1-ed0d66f44d6e" providerId="AD" clId="Web-{3541267E-743E-F85A-BA23-46774DF14015}"/>
    <pc:docChg chg="modSld">
      <pc:chgData name="Phelps, A'Kaia" userId="S::aphelps5@lion.lmu.edu::f2693090-8fba-49bf-9ef1-ed0d66f44d6e" providerId="AD" clId="Web-{3541267E-743E-F85A-BA23-46774DF14015}" dt="2025-03-12T02:53:28.951" v="414" actId="20577"/>
      <pc:docMkLst>
        <pc:docMk/>
      </pc:docMkLst>
    </pc:docChg>
  </pc:docChgLst>
  <pc:docChgLst>
    <pc:chgData name="Phelps, A'Kaia" userId="S::aphelps5@lion.lmu.edu::f2693090-8fba-49bf-9ef1-ed0d66f44d6e" providerId="AD" clId="Web-{B3965022-9E75-B2B2-1B1E-CF660E8CE836}"/>
    <pc:docChg chg="modSld">
      <pc:chgData name="Phelps, A'Kaia" userId="S::aphelps5@lion.lmu.edu::f2693090-8fba-49bf-9ef1-ed0d66f44d6e" providerId="AD" clId="Web-{B3965022-9E75-B2B2-1B1E-CF660E8CE836}" dt="2025-03-12T04:15:46.368" v="3" actId="20577"/>
      <pc:docMkLst>
        <pc:docMk/>
      </pc:docMkLst>
      <pc:sldChg chg="modSp">
        <pc:chgData name="Phelps, A'Kaia" userId="S::aphelps5@lion.lmu.edu::f2693090-8fba-49bf-9ef1-ed0d66f44d6e" providerId="AD" clId="Web-{B3965022-9E75-B2B2-1B1E-CF660E8CE836}" dt="2025-03-12T04:15:46.368" v="3" actId="20577"/>
        <pc:sldMkLst>
          <pc:docMk/>
          <pc:sldMk cId="1252487422" sldId="258"/>
        </pc:sldMkLst>
        <pc:spChg chg="mod">
          <ac:chgData name="Phelps, A'Kaia" userId="S::aphelps5@lion.lmu.edu::f2693090-8fba-49bf-9ef1-ed0d66f44d6e" providerId="AD" clId="Web-{B3965022-9E75-B2B2-1B1E-CF660E8CE836}" dt="2025-03-12T04:15:46.368" v="3" actId="20577"/>
          <ac:spMkLst>
            <pc:docMk/>
            <pc:sldMk cId="1252487422" sldId="258"/>
            <ac:spMk id="5" creationId="{00000000-0000-0000-0000-000000000000}"/>
          </ac:spMkLst>
        </pc:spChg>
      </pc:sldChg>
    </pc:docChg>
  </pc:docChgLst>
  <pc:docChgLst>
    <pc:chgData name="Tran, Ngoc Kim Ngan" userId="S::ntran18@lion.lmu.edu::f1a20c60-f6cc-4486-9ea1-ef2fe2f42ea5" providerId="AD" clId="Web-{1B0311E0-9226-3BF7-8194-E852634ABBEA}"/>
    <pc:docChg chg="modSld">
      <pc:chgData name="Tran, Ngoc Kim Ngan" userId="S::ntran18@lion.lmu.edu::f1a20c60-f6cc-4486-9ea1-ef2fe2f42ea5" providerId="AD" clId="Web-{1B0311E0-9226-3BF7-8194-E852634ABBEA}" dt="2025-03-17T23:36:34.703" v="36" actId="20577"/>
      <pc:docMkLst>
        <pc:docMk/>
      </pc:docMkLst>
    </pc:docChg>
  </pc:docChgLst>
  <pc:docChgLst>
    <pc:chgData name="Zaragoza, Cecilia" userId="ba79d74b-ac7e-4e1f-8231-f254b0908332" providerId="ADAL" clId="{66585123-C504-C247-B8B7-DEAE92AF94D5}"/>
    <pc:docChg chg="undo redo custSel addSld delSld modSld">
      <pc:chgData name="Zaragoza, Cecilia" userId="ba79d74b-ac7e-4e1f-8231-f254b0908332" providerId="ADAL" clId="{66585123-C504-C247-B8B7-DEAE92AF94D5}" dt="2025-03-19T15:25:54.646" v="7821" actId="1076"/>
      <pc:docMkLst>
        <pc:docMk/>
      </pc:docMkLst>
      <pc:sldChg chg="modSp mod">
        <pc:chgData name="Zaragoza, Cecilia" userId="ba79d74b-ac7e-4e1f-8231-f254b0908332" providerId="ADAL" clId="{66585123-C504-C247-B8B7-DEAE92AF94D5}" dt="2025-03-19T15:25:54.646" v="7821" actId="1076"/>
        <pc:sldMkLst>
          <pc:docMk/>
          <pc:sldMk cId="1252487422" sldId="258"/>
        </pc:sldMkLst>
        <pc:spChg chg="mod">
          <ac:chgData name="Zaragoza, Cecilia" userId="ba79d74b-ac7e-4e1f-8231-f254b0908332" providerId="ADAL" clId="{66585123-C504-C247-B8B7-DEAE92AF94D5}" dt="2025-03-19T15:22:56.558" v="7817" actId="1035"/>
          <ac:spMkLst>
            <pc:docMk/>
            <pc:sldMk cId="1252487422" sldId="258"/>
            <ac:spMk id="8" creationId="{B3FA4327-2AF8-3DF0-79F9-A0D44EEC193A}"/>
          </ac:spMkLst>
        </pc:spChg>
        <pc:spChg chg="mod">
          <ac:chgData name="Zaragoza, Cecilia" userId="ba79d74b-ac7e-4e1f-8231-f254b0908332" providerId="ADAL" clId="{66585123-C504-C247-B8B7-DEAE92AF94D5}" dt="2025-03-19T05:16:32.391" v="7802" actId="1076"/>
          <ac:spMkLst>
            <pc:docMk/>
            <pc:sldMk cId="1252487422" sldId="258"/>
            <ac:spMk id="10" creationId="{E778B706-7EA5-F956-7EE5-3A820F2FE7F7}"/>
          </ac:spMkLst>
        </pc:spChg>
        <pc:spChg chg="mod">
          <ac:chgData name="Zaragoza, Cecilia" userId="ba79d74b-ac7e-4e1f-8231-f254b0908332" providerId="ADAL" clId="{66585123-C504-C247-B8B7-DEAE92AF94D5}" dt="2025-03-19T05:16:36.909" v="7805" actId="1035"/>
          <ac:spMkLst>
            <pc:docMk/>
            <pc:sldMk cId="1252487422" sldId="258"/>
            <ac:spMk id="12" creationId="{14E00E37-F80B-747D-BAEB-B9F0C416AF2D}"/>
          </ac:spMkLst>
        </pc:spChg>
        <pc:spChg chg="mod">
          <ac:chgData name="Zaragoza, Cecilia" userId="ba79d74b-ac7e-4e1f-8231-f254b0908332" providerId="ADAL" clId="{66585123-C504-C247-B8B7-DEAE92AF94D5}" dt="2025-03-19T15:19:05.734" v="7808" actId="20577"/>
          <ac:spMkLst>
            <pc:docMk/>
            <pc:sldMk cId="1252487422" sldId="258"/>
            <ac:spMk id="15" creationId="{2AFD7140-8991-9289-F761-C47DFD4358C6}"/>
          </ac:spMkLst>
        </pc:spChg>
        <pc:spChg chg="mod">
          <ac:chgData name="Zaragoza, Cecilia" userId="ba79d74b-ac7e-4e1f-8231-f254b0908332" providerId="ADAL" clId="{66585123-C504-C247-B8B7-DEAE92AF94D5}" dt="2025-03-19T05:16:18.374" v="7798" actId="1076"/>
          <ac:spMkLst>
            <pc:docMk/>
            <pc:sldMk cId="1252487422" sldId="258"/>
            <ac:spMk id="17" creationId="{0889D0C4-B279-CA3F-DAB1-D83DF179F1D0}"/>
          </ac:spMkLst>
        </pc:spChg>
        <pc:spChg chg="mod">
          <ac:chgData name="Zaragoza, Cecilia" userId="ba79d74b-ac7e-4e1f-8231-f254b0908332" providerId="ADAL" clId="{66585123-C504-C247-B8B7-DEAE92AF94D5}" dt="2025-03-19T15:22:56.558" v="7817" actId="1035"/>
          <ac:spMkLst>
            <pc:docMk/>
            <pc:sldMk cId="1252487422" sldId="258"/>
            <ac:spMk id="39" creationId="{00000000-0000-0000-0000-000000000000}"/>
          </ac:spMkLst>
        </pc:spChg>
        <pc:spChg chg="mod">
          <ac:chgData name="Zaragoza, Cecilia" userId="ba79d74b-ac7e-4e1f-8231-f254b0908332" providerId="ADAL" clId="{66585123-C504-C247-B8B7-DEAE92AF94D5}" dt="2025-03-19T15:22:56.558" v="7817" actId="1035"/>
          <ac:spMkLst>
            <pc:docMk/>
            <pc:sldMk cId="1252487422" sldId="258"/>
            <ac:spMk id="65" creationId="{81B44B67-1F0F-F2A6-94B9-933A0A7AC743}"/>
          </ac:spMkLst>
        </pc:spChg>
        <pc:spChg chg="mod">
          <ac:chgData name="Zaragoza, Cecilia" userId="ba79d74b-ac7e-4e1f-8231-f254b0908332" providerId="ADAL" clId="{66585123-C504-C247-B8B7-DEAE92AF94D5}" dt="2025-03-19T15:25:54.646" v="7821" actId="1076"/>
          <ac:spMkLst>
            <pc:docMk/>
            <pc:sldMk cId="1252487422" sldId="258"/>
            <ac:spMk id="66" creationId="{D173AE94-54FC-D483-1054-29872B1C1D4A}"/>
          </ac:spMkLst>
        </pc:spChg>
        <pc:spChg chg="mod">
          <ac:chgData name="Zaragoza, Cecilia" userId="ba79d74b-ac7e-4e1f-8231-f254b0908332" providerId="ADAL" clId="{66585123-C504-C247-B8B7-DEAE92AF94D5}" dt="2025-03-19T15:22:41.935" v="7810" actId="1076"/>
          <ac:spMkLst>
            <pc:docMk/>
            <pc:sldMk cId="1252487422" sldId="258"/>
            <ac:spMk id="88" creationId="{00000000-0000-0000-0000-000000000000}"/>
          </ac:spMkLst>
        </pc:spChg>
        <pc:picChg chg="mod">
          <ac:chgData name="Zaragoza, Cecilia" userId="ba79d74b-ac7e-4e1f-8231-f254b0908332" providerId="ADAL" clId="{66585123-C504-C247-B8B7-DEAE92AF94D5}" dt="2025-03-19T15:22:56.558" v="7817" actId="1035"/>
          <ac:picMkLst>
            <pc:docMk/>
            <pc:sldMk cId="1252487422" sldId="258"/>
            <ac:picMk id="35" creationId="{2BEA0921-1EA4-B8AA-8001-A94354D68069}"/>
          </ac:picMkLst>
        </pc:picChg>
        <pc:picChg chg="mod">
          <ac:chgData name="Zaragoza, Cecilia" userId="ba79d74b-ac7e-4e1f-8231-f254b0908332" providerId="ADAL" clId="{66585123-C504-C247-B8B7-DEAE92AF94D5}" dt="2025-03-19T15:22:56.558" v="7817" actId="1035"/>
          <ac:picMkLst>
            <pc:docMk/>
            <pc:sldMk cId="1252487422" sldId="258"/>
            <ac:picMk id="41" creationId="{3D4FDAAC-652C-B26B-8AC3-D3F7AF7DBAC6}"/>
          </ac:picMkLst>
        </pc:picChg>
      </pc:sldChg>
      <pc:sldChg chg="addSp delSp modSp new del mod">
        <pc:chgData name="Zaragoza, Cecilia" userId="ba79d74b-ac7e-4e1f-8231-f254b0908332" providerId="ADAL" clId="{66585123-C504-C247-B8B7-DEAE92AF94D5}" dt="2025-03-19T15:19:11.577" v="7809" actId="2696"/>
        <pc:sldMkLst>
          <pc:docMk/>
          <pc:sldMk cId="455086024" sldId="259"/>
        </pc:sldMkLst>
        <pc:spChg chg="add mod">
          <ac:chgData name="Zaragoza, Cecilia" userId="ba79d74b-ac7e-4e1f-8231-f254b0908332" providerId="ADAL" clId="{66585123-C504-C247-B8B7-DEAE92AF94D5}" dt="2025-03-18T15:34:43.882" v="6158"/>
          <ac:spMkLst>
            <pc:docMk/>
            <pc:sldMk cId="455086024" sldId="259"/>
            <ac:spMk id="9" creationId="{87407A65-A233-1183-4050-1664C82AC8E6}"/>
          </ac:spMkLst>
        </pc:spChg>
        <pc:spChg chg="add mod">
          <ac:chgData name="Zaragoza, Cecilia" userId="ba79d74b-ac7e-4e1f-8231-f254b0908332" providerId="ADAL" clId="{66585123-C504-C247-B8B7-DEAE92AF94D5}" dt="2025-03-18T15:34:43.882" v="6158"/>
          <ac:spMkLst>
            <pc:docMk/>
            <pc:sldMk cId="455086024" sldId="259"/>
            <ac:spMk id="10" creationId="{E327F66E-3A30-8B1B-E1F3-EBBFA92A85A3}"/>
          </ac:spMkLst>
        </pc:spChg>
        <pc:spChg chg="add mod">
          <ac:chgData name="Zaragoza, Cecilia" userId="ba79d74b-ac7e-4e1f-8231-f254b0908332" providerId="ADAL" clId="{66585123-C504-C247-B8B7-DEAE92AF94D5}" dt="2025-03-18T15:34:43.882" v="6158"/>
          <ac:spMkLst>
            <pc:docMk/>
            <pc:sldMk cId="455086024" sldId="259"/>
            <ac:spMk id="11" creationId="{6C1BFCDB-3FA4-B8F3-B39E-BCC832FBEF4F}"/>
          </ac:spMkLst>
        </pc:spChg>
        <pc:picChg chg="add mod">
          <ac:chgData name="Zaragoza, Cecilia" userId="ba79d74b-ac7e-4e1f-8231-f254b0908332" providerId="ADAL" clId="{66585123-C504-C247-B8B7-DEAE92AF94D5}" dt="2025-03-18T15:34:43.882" v="6158"/>
          <ac:picMkLst>
            <pc:docMk/>
            <pc:sldMk cId="455086024" sldId="259"/>
            <ac:picMk id="12" creationId="{859BDCEA-CD83-CD8F-A3DB-E9FA09F6A07F}"/>
          </ac:picMkLst>
        </pc:picChg>
        <pc:picChg chg="add mod">
          <ac:chgData name="Zaragoza, Cecilia" userId="ba79d74b-ac7e-4e1f-8231-f254b0908332" providerId="ADAL" clId="{66585123-C504-C247-B8B7-DEAE92AF94D5}" dt="2025-03-18T15:34:43.882" v="6158"/>
          <ac:picMkLst>
            <pc:docMk/>
            <pc:sldMk cId="455086024" sldId="259"/>
            <ac:picMk id="13" creationId="{15756E07-3831-D172-E8A2-090FCEA963B3}"/>
          </ac:picMkLst>
        </pc:picChg>
      </pc:sldChg>
    </pc:docChg>
  </pc:docChgLst>
  <pc:docChgLst>
    <pc:chgData name="Tran, Ngoc Kim Ngan" userId="S::ntran18@lion.lmu.edu::f1a20c60-f6cc-4486-9ea1-ef2fe2f42ea5" providerId="AD" clId="Web-{3FAF0F7F-2B9A-4024-DF45-417C09BE07BE}"/>
    <pc:docChg chg="modSld">
      <pc:chgData name="Tran, Ngoc Kim Ngan" userId="S::ntran18@lion.lmu.edu::f1a20c60-f6cc-4486-9ea1-ef2fe2f42ea5" providerId="AD" clId="Web-{3FAF0F7F-2B9A-4024-DF45-417C09BE07BE}" dt="2025-03-12T04:02:23.490" v="518"/>
      <pc:docMkLst>
        <pc:docMk/>
      </pc:docMkLst>
    </pc:docChg>
  </pc:docChgLst>
  <pc:docChgLst>
    <pc:chgData name="Phelps, A'Kaia" userId="f2693090-8fba-49bf-9ef1-ed0d66f44d6e" providerId="ADAL" clId="{6E4600A9-DD69-724D-BFAF-4560CBCF53AA}"/>
    <pc:docChg chg="modSld">
      <pc:chgData name="Phelps, A'Kaia" userId="f2693090-8fba-49bf-9ef1-ed0d66f44d6e" providerId="ADAL" clId="{6E4600A9-DD69-724D-BFAF-4560CBCF53AA}" dt="2025-03-18T19:40:26.052" v="84" actId="20577"/>
      <pc:docMkLst>
        <pc:docMk/>
      </pc:docMkLst>
    </pc:docChg>
  </pc:docChgLst>
  <pc:docChgLst>
    <pc:chgData name="Phelps, A'Kaia" userId="S::aphelps5@lion.lmu.edu::f2693090-8fba-49bf-9ef1-ed0d66f44d6e" providerId="AD" clId="Web-{828185B6-6E57-6874-7465-DEC5DEF8FCA3}"/>
    <pc:docChg chg="modSld">
      <pc:chgData name="Phelps, A'Kaia" userId="S::aphelps5@lion.lmu.edu::f2693090-8fba-49bf-9ef1-ed0d66f44d6e" providerId="AD" clId="Web-{828185B6-6E57-6874-7465-DEC5DEF8FCA3}" dt="2025-03-12T04:02:04.058" v="140" actId="20577"/>
      <pc:docMkLst>
        <pc:docMk/>
      </pc:docMkLst>
    </pc:docChg>
  </pc:docChgLst>
  <pc:docChgLst>
    <pc:chgData name="Phelps, A'Kaia" userId="S::aphelps5@lion.lmu.edu::f2693090-8fba-49bf-9ef1-ed0d66f44d6e" providerId="AD" clId="Web-{A52EB9E7-20F8-345C-852A-1E2E839511DE}"/>
    <pc:docChg chg="modSld">
      <pc:chgData name="Phelps, A'Kaia" userId="S::aphelps5@lion.lmu.edu::f2693090-8fba-49bf-9ef1-ed0d66f44d6e" providerId="AD" clId="Web-{A52EB9E7-20F8-345C-852A-1E2E839511DE}" dt="2025-03-12T04:04:29.334" v="6" actId="20577"/>
      <pc:docMkLst>
        <pc:docMk/>
      </pc:docMkLst>
    </pc:docChg>
  </pc:docChgLst>
  <pc:docChgLst>
    <pc:chgData name="Phelps, A'Kaia" userId="S::aphelps5@lion.lmu.edu::f2693090-8fba-49bf-9ef1-ed0d66f44d6e" providerId="AD" clId="Web-{A8BD22ED-DE57-1984-F3B8-18A5E9C77C36}"/>
    <pc:docChg chg="modSld">
      <pc:chgData name="Phelps, A'Kaia" userId="S::aphelps5@lion.lmu.edu::f2693090-8fba-49bf-9ef1-ed0d66f44d6e" providerId="AD" clId="Web-{A8BD22ED-DE57-1984-F3B8-18A5E9C77C36}" dt="2025-03-12T15:33:43.888" v="16" actId="20577"/>
      <pc:docMkLst>
        <pc:docMk/>
      </pc:docMkLst>
      <pc:sldChg chg="modSp">
        <pc:chgData name="Phelps, A'Kaia" userId="S::aphelps5@lion.lmu.edu::f2693090-8fba-49bf-9ef1-ed0d66f44d6e" providerId="AD" clId="Web-{A8BD22ED-DE57-1984-F3B8-18A5E9C77C36}" dt="2025-03-12T15:33:43.888" v="16" actId="20577"/>
        <pc:sldMkLst>
          <pc:docMk/>
          <pc:sldMk cId="1252487422" sldId="258"/>
        </pc:sldMkLst>
        <pc:spChg chg="mod">
          <ac:chgData name="Phelps, A'Kaia" userId="S::aphelps5@lion.lmu.edu::f2693090-8fba-49bf-9ef1-ed0d66f44d6e" providerId="AD" clId="Web-{A8BD22ED-DE57-1984-F3B8-18A5E9C77C36}" dt="2025-03-12T15:33:43.888" v="16" actId="20577"/>
          <ac:spMkLst>
            <pc:docMk/>
            <pc:sldMk cId="1252487422" sldId="258"/>
            <ac:spMk id="8" creationId="{B3FA4327-2AF8-3DF0-79F9-A0D44EEC193A}"/>
          </ac:spMkLst>
        </pc:spChg>
      </pc:sldChg>
    </pc:docChg>
  </pc:docChgLst>
</pc:chgInfo>
</file>

<file path=ppt/comments/modernComment_102_4AA770FE.xml><?xml version="1.0" encoding="utf-8"?>
<p188:cmLst xmlns:a="http://schemas.openxmlformats.org/drawingml/2006/main" xmlns:r="http://schemas.openxmlformats.org/officeDocument/2006/relationships" xmlns:p188="http://schemas.microsoft.com/office/powerpoint/2018/8/main">
  <p188:cm id="{688163AF-98BD-4A25-A2A0-A6DE62EF86EB}" authorId="{45D20B7D-4004-C4B1-FB1E-27168D811655}" status="resolved" created="2025-03-12T07:02:20.568" complete="100000">
    <ac:deMkLst xmlns:ac="http://schemas.microsoft.com/office/drawing/2013/main/command">
      <pc:docMk xmlns:pc="http://schemas.microsoft.com/office/powerpoint/2013/main/command"/>
      <pc:sldMk xmlns:pc="http://schemas.microsoft.com/office/powerpoint/2013/main/command" cId="1252487422" sldId="258"/>
      <ac:spMk id="122" creationId="{00000000-0000-0000-0000-000000000000}"/>
    </ac:deMkLst>
    <p188:replyLst>
      <p188:reply id="{938367E2-B556-4823-9803-3C48CED35556}" authorId="{81AFC9C0-94CF-1F08-B603-C41C896D1D0E}" created="2025-03-12T07:12:20.911">
        <p188:txBody>
          <a:bodyPr/>
          <a:lstStyle/>
          <a:p>
            <a:r>
              <a:rPr lang="en-US"/>
              <a:t>Yeah that's fine</a:t>
            </a:r>
          </a:p>
        </p188:txBody>
      </p188:reply>
    </p188:replyLst>
    <p188:txBody>
      <a:bodyPr/>
      <a:lstStyle/>
      <a:p>
        <a:r>
          <a:rPr lang="en-US"/>
          <a:t>Maybe we can move this one down a little bit?</a:t>
        </a:r>
      </a:p>
    </p188:txBody>
  </p188:cm>
  <p188:cm id="{C346E6E9-0127-40A1-A8DE-81422F015972}" authorId="{FB42E501-4BB1-3555-C1AF-A3C31A0E7D23}" status="resolved" created="2025-03-12T15:34:54.188" complete="100000">
    <ac:deMkLst xmlns:ac="http://schemas.microsoft.com/office/drawing/2013/main/command">
      <pc:docMk xmlns:pc="http://schemas.microsoft.com/office/powerpoint/2013/main/command"/>
      <pc:sldMk xmlns:pc="http://schemas.microsoft.com/office/powerpoint/2013/main/command" cId="1252487422" sldId="258"/>
      <ac:spMk id="76" creationId="{7D024FB7-253F-5608-D66D-62D4F2CAB291}"/>
    </ac:deMkLst>
    <p188:txBody>
      <a:bodyPr/>
      <a:lstStyle/>
      <a:p>
        <a:r>
          <a:rPr lang="en-US"/>
          <a:t>I wonder if there’s a way to more expressly indicate that this is one of the specific new items for this year</a:t>
        </a:r>
      </a:p>
    </p188:txBody>
  </p188:cm>
  <p188:cm id="{74CB60B1-A3C2-4049-94E7-C649055B5E0E}" authorId="{FB42E501-4BB1-3555-C1AF-A3C31A0E7D23}" status="resolved" created="2025-03-12T15:38:15.724" complete="100000">
    <ac:txMkLst xmlns:ac="http://schemas.microsoft.com/office/drawing/2013/main/command">
      <pc:docMk xmlns:pc="http://schemas.microsoft.com/office/powerpoint/2013/main/command"/>
      <pc:sldMk xmlns:pc="http://schemas.microsoft.com/office/powerpoint/2013/main/command" cId="1252487422" sldId="258"/>
      <ac:spMk id="16" creationId="{388DFA7B-95A7-FC42-1DDB-E8405FFB5961}"/>
      <ac:txMk cp="222" len="27">
        <ac:context len="319" hash="1665349913"/>
      </ac:txMk>
    </ac:txMkLst>
    <p188:pos x="5624422" y="1708030"/>
    <p188:txBody>
      <a:bodyPr/>
      <a:lstStyle/>
      <a:p>
        <a:r>
          <a:rPr lang="en-US"/>
          <a:t>There may be a a cleaner way to phrase this?</a:t>
        </a:r>
      </a:p>
    </p188:txBody>
  </p188:cm>
  <p188:cm id="{4460A877-BAE4-47E1-9444-D177B59DDAD4}" authorId="{FB42E501-4BB1-3555-C1AF-A3C31A0E7D23}" status="resolved" created="2025-03-12T15:49:42.519" complete="100000">
    <ac:deMkLst xmlns:ac="http://schemas.microsoft.com/office/drawing/2013/main/command">
      <pc:docMk xmlns:pc="http://schemas.microsoft.com/office/powerpoint/2013/main/command"/>
      <pc:sldMk xmlns:pc="http://schemas.microsoft.com/office/powerpoint/2013/main/command" cId="1252487422" sldId="258"/>
      <ac:spMk id="86" creationId="{00000000-0000-0000-0000-000000000000}"/>
    </ac:deMkLst>
    <p188:replyLst>
      <p188:reply id="{EC589EC3-1F09-4269-92B7-378C769655C5}" authorId="{F30846FF-0436-857E-6A61-7F15FB93B6D2}" created="2025-03-13T21:57:17.250">
        <p188:txBody>
          <a:bodyPr/>
          <a:lstStyle/>
          <a:p>
            <a:r>
              <a:rPr lang="en-US"/>
              <a:t>agreed</a:t>
            </a:r>
          </a:p>
        </p188:txBody>
      </p188:reply>
    </p188:replyLst>
    <p188:txBody>
      <a:bodyPr/>
      <a:lstStyle/>
      <a:p>
        <a:r>
          <a:rPr lang="en-US"/>
          <a:t>I’m thinking that it may help to provide a section that summarizes the range of issues that we faced this round, thus motivating the changes that are documented here. Something like this:
Background &amp; Motivation behind Latest Updates
• Our prior addition of PPI support has not yet permeated the app fully, and we have an on-going task of integrating PPIs into more of the app’s functionality
• YeastMine, the original provider of our network and expression data, was shut down, necessitating a search for a new data source
• Travis CI, our original provider for continuous integration/development (CI/CD) services, ended free support
• GRNsight’s increasing functionality resulted in a range of UI loose ends and bugs that need to be addressed in order to support a wider audience</a:t>
        </a:r>
      </a:p>
    </p188:txBody>
  </p188:cm>
  <p188:cm id="{FC0E729E-BFF3-4FC9-AF02-500BAB69EE80}" authorId="{F30846FF-0436-857E-6A61-7F15FB93B6D2}" status="resolved" created="2025-03-13T21:50:45.625" complete="100000">
    <ac:deMkLst xmlns:ac="http://schemas.microsoft.com/office/drawing/2013/main/command">
      <pc:docMk xmlns:pc="http://schemas.microsoft.com/office/powerpoint/2013/main/command"/>
      <pc:sldMk xmlns:pc="http://schemas.microsoft.com/office/powerpoint/2013/main/command" cId="1252487422" sldId="258"/>
      <ac:spMk id="14" creationId="{45A3F123-3AB3-B0A6-E252-35CC09A1226F}"/>
    </ac:deMkLst>
    <p188:replyLst>
      <p188:reply id="{CB1EE2E7-4E6B-744D-9047-049555B6623E}" authorId="{81AFC9C0-94CF-1F08-B603-C41C896D1D0E}" created="2025-03-17T05:51:15.025">
        <p188:txBody>
          <a:bodyPr/>
          <a:lstStyle/>
          <a:p>
            <a:r>
              <a:rPr lang="en-US"/>
              <a:t>I’m not sure how to cite AllianceMine because the “Cite AllianceMine” link at the bottom of the page at https://https://www.alliancegenome.org/bluegenes/alliancemine is broken and doesn’t work</a:t>
            </a:r>
          </a:p>
        </p188:txBody>
      </p188:reply>
      <p188:reply id="{D4D58158-9F78-4BD1-9087-24CB243E4426}" authorId="{F30846FF-0436-857E-6A61-7F15FB93B6D2}" created="2025-03-17T16:51:38.235">
        <p188:txBody>
          <a:bodyPr/>
          <a:lstStyle/>
          <a:p>
            <a:r>
              <a:rPr lang="en-US"/>
              <a:t>Try searching Google Scholar for "AllianceMine" and see what you come up with.  We know that their webpage has issues.</a:t>
            </a:r>
          </a:p>
        </p188:txBody>
      </p188:reply>
    </p188:replyLst>
    <p188:txBody>
      <a:bodyPr/>
      <a:lstStyle/>
      <a:p>
        <a:r>
          <a:rPr lang="en-US"/>
          <a:t>The Freeman reference is not needed because the citation it went to is no longer in the poster.  The Zhang reference is the motivation for the PPI Demo #5 Aim32p network, it may or may not need to be included.  See if you can find a reference for AllianceMine.</a:t>
        </a:r>
      </a:p>
    </p188:txBody>
  </p188:cm>
  <p188:cm id="{BE5011BF-A0B2-482A-B3A0-B2D69623DB14}" authorId="{F30846FF-0436-857E-6A61-7F15FB93B6D2}" status="resolved" created="2025-03-13T21:57:55.612" complete="100000">
    <ac:deMkLst xmlns:ac="http://schemas.microsoft.com/office/drawing/2013/main/command">
      <pc:docMk xmlns:pc="http://schemas.microsoft.com/office/powerpoint/2013/main/command"/>
      <pc:sldMk xmlns:pc="http://schemas.microsoft.com/office/powerpoint/2013/main/command" cId="1252487422" sldId="258"/>
      <ac:spMk id="67" creationId="{4EA0B196-566F-2D66-3771-2C8D67CFBF5C}"/>
    </ac:deMkLst>
    <p188:replyLst>
      <p188:reply id="{29FD551C-EDB0-4680-9FCF-EF43EF5FE4B1}" authorId="{F30846FF-0436-857E-6A61-7F15FB93B6D2}" created="2025-03-13T21:58:11.457">
        <p188:txBody>
          <a:bodyPr/>
          <a:lstStyle/>
          <a:p>
            <a:r>
              <a:rPr lang="en-US"/>
              <a:t>By the way, I like the structure graphics, nice addition!</a:t>
            </a:r>
          </a:p>
        </p188:txBody>
      </p188:reply>
    </p188:replyLst>
    <p188:txBody>
      <a:bodyPr/>
      <a:lstStyle/>
      <a:p>
        <a:r>
          <a:rPr lang="en-US"/>
          <a:t>I don’t think you need this because it is explained on the bullet points to the left of it. That way, you can move up the graphics showing the protein-DNA interaction and Protein-protein interaction so that they align with the text on the left about GRN and PPI networks. I think you should show the black-and-white version of the demo#5 PPI then to the right. You could then show the colored version of the PPI below it and change the text of the bullet point on the left to indicate that before the boxes weren’t colored and now they are.</a:t>
        </a:r>
      </a:p>
    </p188:txBody>
  </p188:cm>
  <p188:cm id="{DD9AFA6F-0E2D-4A61-948E-B3EDA7E3844C}" authorId="{F30846FF-0436-857E-6A61-7F15FB93B6D2}" status="resolved" created="2025-03-13T21:58:38.037" complete="100000">
    <ac:deMkLst xmlns:ac="http://schemas.microsoft.com/office/drawing/2013/main/command">
      <pc:docMk xmlns:pc="http://schemas.microsoft.com/office/powerpoint/2013/main/command"/>
      <pc:sldMk xmlns:pc="http://schemas.microsoft.com/office/powerpoint/2013/main/command" cId="1252487422" sldId="258"/>
      <ac:spMk id="46" creationId="{FB2E89E4-9C25-7411-0565-3C20B8FF5189}"/>
    </ac:deMkLst>
    <p188:replyLst>
      <p188:reply id="{4B35E7B9-6517-C845-B208-EFA70A16CB1A}" authorId="{81AFC9C0-94CF-1F08-B603-C41C896D1D0E}" created="2025-03-17T05:51:31.748">
        <p188:txBody>
          <a:bodyPr/>
          <a:lstStyle/>
          <a:p>
            <a:r>
              <a:rPr lang="en-US"/>
              <a:t>Updated to v7.2.3</a:t>
            </a:r>
          </a:p>
        </p188:txBody>
      </p188:reply>
    </p188:replyLst>
    <p188:txBody>
      <a:bodyPr/>
      <a:lstStyle/>
      <a:p>
        <a:r>
          <a:rPr lang="en-US"/>
          <a:t>This needs to be updated.</a:t>
        </a:r>
      </a:p>
    </p188:txBody>
  </p188:cm>
  <p188:cm id="{3E5BC5C6-301A-0F40-8291-1C20D20567A1}" authorId="{81AFC9C0-94CF-1F08-B603-C41C896D1D0E}" status="resolved" created="2025-03-14T06:42:29.213" complete="100000">
    <ac:txMkLst xmlns:ac="http://schemas.microsoft.com/office/drawing/2013/main/command">
      <pc:docMk xmlns:pc="http://schemas.microsoft.com/office/powerpoint/2013/main/command"/>
      <pc:sldMk xmlns:pc="http://schemas.microsoft.com/office/powerpoint/2013/main/command" cId="1252487422" sldId="258"/>
      <ac:spMk id="8" creationId="{B3FA4327-2AF8-3DF0-79F9-A0D44EEC193A}"/>
      <ac:txMk cp="525" len="15">
        <ac:context len="839" hash="2729253537"/>
      </ac:txMk>
    </ac:txMkLst>
    <p188:pos x="3718549" y="4288088"/>
    <p188:replyLst>
      <p188:reply id="{A06ADA8A-1999-4769-82FD-B693B9FA7E8A}" authorId="{F30846FF-0436-857E-6A61-7F15FB93B6D2}" created="2025-03-17T17:33:44.998">
        <p188:txBody>
          <a:bodyPr/>
          <a:lstStyle/>
          <a:p>
            <a:r>
              <a:rPr lang="en-US"/>
              <a:t>yes</a:t>
            </a:r>
          </a:p>
        </p188:txBody>
      </p188:reply>
    </p188:replyLst>
    <p188:txBody>
      <a:bodyPr/>
      <a:lstStyle/>
      <a:p>
        <a:r>
          <a:rPr lang="en-US"/>
          <a:t>Does this still need a description?</a:t>
        </a:r>
      </a:p>
    </p188:txBody>
  </p188:cm>
  <p188:cm id="{55A3665E-6EE7-4FF4-994B-249B3A6E4EFF}" authorId="{F30846FF-0436-857E-6A61-7F15FB93B6D2}" status="resolved" created="2025-03-17T17:35:47.405" complete="100000">
    <ac:deMkLst xmlns:ac="http://schemas.microsoft.com/office/drawing/2013/main/command">
      <pc:docMk xmlns:pc="http://schemas.microsoft.com/office/powerpoint/2013/main/command"/>
      <pc:sldMk xmlns:pc="http://schemas.microsoft.com/office/powerpoint/2013/main/command" cId="1252487422" sldId="258"/>
      <ac:picMk id="22" creationId="{00000000-0000-0000-0000-000000000000}"/>
    </ac:deMkLst>
    <p188:txBody>
      <a:bodyPr/>
      <a:lstStyle/>
      <a:p>
        <a:r>
          <a:rPr lang="en-US"/>
          <a:t>You are showing edge weights for the network, but this panel says “Show with Mouse Over”. You should show the panel with the correct button checked.</a:t>
        </a:r>
      </a:p>
    </p188:txBody>
    <p188:extLst>
      <p:ext xmlns:p="http://schemas.openxmlformats.org/presentationml/2006/main" uri="{57CB4572-C831-44C2-8A1C-0ADB6CCDFE69}">
        <p223:reactions xmlns:p223="http://schemas.microsoft.com/office/powerpoint/2022/03/main">
          <p223:rxn type="👍">
            <p223:instance time="2025-03-18T16:31:04.321" authorId="{81AFC9C0-94CF-1F08-B603-C41C896D1D0E}"/>
          </p223:rxn>
        </p223:reactions>
      </p:ext>
    </p188:extLst>
  </p188:cm>
  <p188:cm id="{AD214465-3932-4461-B8AE-BB53FB165A0E}" authorId="{F30846FF-0436-857E-6A61-7F15FB93B6D2}" status="resolved" created="2025-03-17T17:36:23.045" complete="100000">
    <ac:txMkLst xmlns:ac="http://schemas.microsoft.com/office/drawing/2013/main/command">
      <pc:docMk xmlns:pc="http://schemas.microsoft.com/office/powerpoint/2013/main/command"/>
      <pc:sldMk xmlns:pc="http://schemas.microsoft.com/office/powerpoint/2013/main/command" cId="1252487422" sldId="258"/>
      <ac:spMk id="31" creationId="{6339656C-4AB8-BCDF-7DEA-363D2188D378}"/>
      <ac:txMk cp="702">
        <ac:context len="741" hash="1831813796"/>
      </ac:txMk>
    </ac:txMkLst>
    <p188:pos x="6383547" y="5986732"/>
    <p188:txBody>
      <a:bodyPr/>
      <a:lstStyle/>
      <a:p>
        <a:r>
          <a:rPr lang="en-US"/>
          <a:t>“previously did not”</a:t>
        </a:r>
      </a:p>
    </p188:txBody>
    <p188:extLst>
      <p:ext xmlns:p="http://schemas.openxmlformats.org/presentationml/2006/main" uri="{57CB4572-C831-44C2-8A1C-0ADB6CCDFE69}">
        <p223:reactions xmlns:p223="http://schemas.microsoft.com/office/powerpoint/2022/03/main">
          <p223:rxn type="👍">
            <p223:instance time="2025-03-17T22:29:26.281" authorId="{81AFC9C0-94CF-1F08-B603-C41C896D1D0E}"/>
          </p223:rxn>
        </p223:reactions>
      </p:ext>
    </p188:extLst>
  </p188:cm>
  <p188:cm id="{7574AC8B-19D8-4DF1-96EC-39A79309CE7F}" authorId="{F30846FF-0436-857E-6A61-7F15FB93B6D2}" status="resolved" created="2025-03-17T17:37:25.670" complete="100000">
    <ac:txMkLst xmlns:ac="http://schemas.microsoft.com/office/drawing/2013/main/command">
      <pc:docMk xmlns:pc="http://schemas.microsoft.com/office/powerpoint/2013/main/command"/>
      <pc:sldMk xmlns:pc="http://schemas.microsoft.com/office/powerpoint/2013/main/command" cId="1252487422" sldId="258"/>
      <ac:spMk id="8" creationId="{B3FA4327-2AF8-3DF0-79F9-A0D44EEC193A}"/>
      <ac:txMk cp="210" len="11">
        <ac:context len="839" hash="2729253537"/>
      </ac:txMk>
    </ac:txMkLst>
    <p188:pos x="7028953" y="2067339"/>
    <p188:txBody>
      <a:bodyPr/>
      <a:lstStyle/>
      <a:p>
        <a:r>
          <a:rPr lang="en-US"/>
          <a:t>“to include:"</a:t>
        </a:r>
      </a:p>
    </p188:txBody>
    <p188:extLst>
      <p:ext xmlns:p="http://schemas.openxmlformats.org/presentationml/2006/main" uri="{57CB4572-C831-44C2-8A1C-0ADB6CCDFE69}">
        <p223:reactions xmlns:p223="http://schemas.microsoft.com/office/powerpoint/2022/03/main">
          <p223:rxn type="👍">
            <p223:instance time="2025-03-17T22:29:43.496" authorId="{81AFC9C0-94CF-1F08-B603-C41C896D1D0E}"/>
          </p223:rxn>
        </p223:reactions>
      </p:ext>
    </p188:extLst>
  </p188:cm>
  <p188:cm id="{8E1CDEDA-1BE1-43D4-81AF-578DF8DF5135}" authorId="{F30846FF-0436-857E-6A61-7F15FB93B6D2}" status="resolved" created="2025-03-17T17:38:01.139" complete="100000">
    <ac:txMkLst xmlns:ac="http://schemas.microsoft.com/office/drawing/2013/main/command">
      <pc:docMk xmlns:pc="http://schemas.microsoft.com/office/powerpoint/2013/main/command"/>
      <pc:sldMk xmlns:pc="http://schemas.microsoft.com/office/powerpoint/2013/main/command" cId="1252487422" sldId="258"/>
      <ac:spMk id="8" creationId="{B3FA4327-2AF8-3DF0-79F9-A0D44EEC193A}"/>
      <ac:txMk cp="155" len="1">
        <ac:context len="839" hash="2729253537"/>
      </ac:txMk>
    </ac:txMkLst>
    <p188:pos x="8619213" y="1399429"/>
    <p188:txBody>
      <a:bodyPr/>
      <a:lstStyle/>
      <a:p>
        <a:r>
          <a:rPr lang="en-US"/>
          <a:t>typo</a:t>
        </a:r>
      </a:p>
    </p188:txBody>
    <p188:extLst>
      <p:ext xmlns:p="http://schemas.openxmlformats.org/presentationml/2006/main" uri="{57CB4572-C831-44C2-8A1C-0ADB6CCDFE69}">
        <p223:reactions xmlns:p223="http://schemas.microsoft.com/office/powerpoint/2022/03/main">
          <p223:rxn type="👍">
            <p223:instance time="2025-03-17T22:29:48.196" authorId="{81AFC9C0-94CF-1F08-B603-C41C896D1D0E}"/>
          </p223:rxn>
        </p223:reactions>
      </p:ext>
    </p188:extLst>
  </p188:cm>
  <p188:cm id="{23781DDD-0DA7-4631-B5FE-0C5B4B7C303D}" authorId="{F30846FF-0436-857E-6A61-7F15FB93B6D2}" status="resolved" created="2025-03-17T17:51:02.265" complete="100000">
    <ac:txMkLst xmlns:ac="http://schemas.microsoft.com/office/drawing/2013/main/command">
      <pc:docMk xmlns:pc="http://schemas.microsoft.com/office/powerpoint/2013/main/command"/>
      <pc:sldMk xmlns:pc="http://schemas.microsoft.com/office/powerpoint/2013/main/command" cId="1252487422" sldId="258"/>
      <ac:spMk id="8" creationId="{B3FA4327-2AF8-3DF0-79F9-A0D44EEC193A}"/>
      <ac:txMk cp="389" len="1">
        <ac:context len="839" hash="2729253537"/>
      </ac:txMk>
    </ac:txMkLst>
    <p188:pos x="6965342" y="3053300"/>
    <p188:txBody>
      <a:bodyPr/>
      <a:lstStyle/>
      <a:p>
        <a:r>
          <a:rPr lang="en-US"/>
          <a:t>"yearly database updates."</a:t>
        </a:r>
      </a:p>
    </p188:txBody>
    <p188:extLst>
      <p:ext xmlns:p="http://schemas.openxmlformats.org/presentationml/2006/main" uri="{57CB4572-C831-44C2-8A1C-0ADB6CCDFE69}">
        <p223:reactions xmlns:p223="http://schemas.microsoft.com/office/powerpoint/2022/03/main">
          <p223:rxn type="👍">
            <p223:instance time="2025-03-17T22:30:13.552" authorId="{81AFC9C0-94CF-1F08-B603-C41C896D1D0E}"/>
          </p223:rxn>
        </p223:reactions>
      </p:ext>
    </p188:extLst>
  </p188:cm>
  <p188:cm id="{CAA89314-6842-499E-B237-195170CAB7E0}" authorId="{F30846FF-0436-857E-6A61-7F15FB93B6D2}" status="resolved" created="2025-03-17T17:51:32.437" complete="100000">
    <ac:txMkLst xmlns:ac="http://schemas.microsoft.com/office/drawing/2013/main/command">
      <pc:docMk xmlns:pc="http://schemas.microsoft.com/office/powerpoint/2013/main/command"/>
      <pc:sldMk xmlns:pc="http://schemas.microsoft.com/office/powerpoint/2013/main/command" cId="1252487422" sldId="258"/>
      <ac:spMk id="8" creationId="{B3FA4327-2AF8-3DF0-79F9-A0D44EEC193A}"/>
      <ac:txMk cp="542" len="1">
        <ac:context len="839" hash="2729253537"/>
      </ac:txMk>
    </ac:txMkLst>
    <p188:pos x="2957885" y="4420925"/>
    <p188:txBody>
      <a:bodyPr/>
      <a:lstStyle/>
      <a:p>
        <a:r>
          <a:rPr lang="en-US"/>
          <a:t>“Each regulatory relationship is either manually curated from the literature or from high-throughput experiments.”</a:t>
        </a:r>
      </a:p>
    </p188:txBody>
    <p188:extLst>
      <p:ext xmlns:p="http://schemas.openxmlformats.org/presentationml/2006/main" uri="{57CB4572-C831-44C2-8A1C-0ADB6CCDFE69}">
        <p223:reactions xmlns:p223="http://schemas.microsoft.com/office/powerpoint/2022/03/main">
          <p223:rxn type="👍">
            <p223:instance time="2025-03-17T22:31:36.189" authorId="{81AFC9C0-94CF-1F08-B603-C41C896D1D0E}"/>
          </p223:rxn>
        </p223:reactions>
      </p:ext>
    </p188:extLst>
  </p188:cm>
  <p188:cm id="{C84F0B9B-89EE-49E9-A34B-B9185F716522}" authorId="{F30846FF-0436-857E-6A61-7F15FB93B6D2}" status="resolved" created="2025-03-17T17:52:24.202" complete="100000">
    <ac:txMkLst xmlns:ac="http://schemas.microsoft.com/office/drawing/2013/main/command">
      <pc:docMk xmlns:pc="http://schemas.microsoft.com/office/powerpoint/2013/main/command"/>
      <pc:sldMk xmlns:pc="http://schemas.microsoft.com/office/powerpoint/2013/main/command" cId="1252487422" sldId="258"/>
      <ac:spMk id="76" creationId="{7D024FB7-253F-5608-D66D-62D4F2CAB291}"/>
      <ac:txMk cp="131" len="27">
        <ac:context len="671" hash="2848461208"/>
      </ac:txMk>
    </ac:txMkLst>
    <p188:pos x="6647290" y="1717481"/>
    <p188:txBody>
      <a:bodyPr/>
      <a:lstStyle/>
      <a:p>
        <a:r>
          <a:rPr lang="en-US"/>
          <a:t>“mRNA expression using data”</a:t>
        </a:r>
      </a:p>
    </p188:txBody>
    <p188:extLst>
      <p:ext xmlns:p="http://schemas.openxmlformats.org/presentationml/2006/main" uri="{57CB4572-C831-44C2-8A1C-0ADB6CCDFE69}">
        <p223:reactions xmlns:p223="http://schemas.microsoft.com/office/powerpoint/2022/03/main">
          <p223:rxn type="👍">
            <p223:instance time="2025-03-17T22:31:57.629" authorId="{81AFC9C0-94CF-1F08-B603-C41C896D1D0E}"/>
          </p223:rxn>
        </p223:reactions>
      </p:ext>
    </p188:extLst>
  </p188:cm>
  <p188:cm id="{4953D875-3770-4D89-89FA-2B89E68B5507}" authorId="{F30846FF-0436-857E-6A61-7F15FB93B6D2}" status="resolved" created="2025-03-17T17:52:40.765" complete="100000">
    <ac:txMkLst xmlns:ac="http://schemas.microsoft.com/office/drawing/2013/main/command">
      <pc:docMk xmlns:pc="http://schemas.microsoft.com/office/powerpoint/2013/main/command"/>
      <pc:sldMk xmlns:pc="http://schemas.microsoft.com/office/powerpoint/2013/main/command" cId="1252487422" sldId="258"/>
      <ac:spMk id="76" creationId="{7D024FB7-253F-5608-D66D-62D4F2CAB291}"/>
      <ac:txMk cp="210" len="9">
        <ac:context len="671" hash="2848461208"/>
      </ac:txMk>
    </ac:txMkLst>
    <p188:pos x="5788549" y="2035533"/>
    <p188:txBody>
      <a:bodyPr/>
      <a:lstStyle/>
      <a:p>
        <a:r>
          <a:rPr lang="en-US"/>
          <a:t>“database”</a:t>
        </a:r>
      </a:p>
    </p188:txBody>
    <p188:extLst>
      <p:ext xmlns:p="http://schemas.openxmlformats.org/presentationml/2006/main" uri="{57CB4572-C831-44C2-8A1C-0ADB6CCDFE69}">
        <p223:reactions xmlns:p223="http://schemas.microsoft.com/office/powerpoint/2022/03/main">
          <p223:rxn type="👍">
            <p223:instance time="2025-03-17T22:32:05.459" authorId="{81AFC9C0-94CF-1F08-B603-C41C896D1D0E}"/>
          </p223:rxn>
        </p223:reactions>
      </p:ext>
    </p188:extLst>
  </p188:cm>
  <p188:cm id="{3B03F8FD-9649-4AFE-B6F4-F0B607CD9437}" authorId="{F30846FF-0436-857E-6A61-7F15FB93B6D2}" status="resolved" created="2025-03-17T17:53:07.062" complete="100000">
    <ac:txMkLst xmlns:ac="http://schemas.microsoft.com/office/drawing/2013/main/command">
      <pc:docMk xmlns:pc="http://schemas.microsoft.com/office/powerpoint/2013/main/command"/>
      <pc:sldMk xmlns:pc="http://schemas.microsoft.com/office/powerpoint/2013/main/command" cId="1252487422" sldId="258"/>
      <ac:spMk id="76" creationId="{7D024FB7-253F-5608-D66D-62D4F2CAB291}"/>
      <ac:txMk cp="220">
        <ac:context len="671" hash="2848461208"/>
      </ac:txMk>
    </ac:txMkLst>
    <p188:pos x="9128097" y="5406886"/>
    <p188:txBody>
      <a:bodyPr/>
      <a:lstStyle/>
      <a:p>
        <a:r>
          <a:rPr lang="en-US"/>
          <a:t>“to account for the proper protein nomenclature.”</a:t>
        </a:r>
      </a:p>
    </p188:txBody>
    <p188:extLst>
      <p:ext xmlns:p="http://schemas.openxmlformats.org/presentationml/2006/main" uri="{57CB4572-C831-44C2-8A1C-0ADB6CCDFE69}">
        <p223:reactions xmlns:p223="http://schemas.microsoft.com/office/powerpoint/2022/03/main">
          <p223:rxn type="👍">
            <p223:instance time="2025-03-17T22:32:25.756" authorId="{81AFC9C0-94CF-1F08-B603-C41C896D1D0E}"/>
          </p223:rxn>
        </p223:reactions>
      </p:ext>
    </p188:extLst>
  </p188:cm>
  <p188:cm id="{A3F79B89-BE02-4E9F-8B8E-49190C787359}" authorId="{F30846FF-0436-857E-6A61-7F15FB93B6D2}" status="resolved" created="2025-03-17T17:53:43.874" complete="100000">
    <ac:txMkLst xmlns:ac="http://schemas.microsoft.com/office/drawing/2013/main/command">
      <pc:docMk xmlns:pc="http://schemas.microsoft.com/office/powerpoint/2013/main/command"/>
      <pc:sldMk xmlns:pc="http://schemas.microsoft.com/office/powerpoint/2013/main/command" cId="1252487422" sldId="258"/>
      <ac:spMk id="36" creationId="{CC3C294A-E9FA-6933-1DD0-0B269C420747}"/>
      <ac:txMk cp="0" len="38">
        <ac:context len="39" hash="2084265018"/>
      </ac:txMk>
    </ac:txMkLst>
    <p188:pos x="8237551" y="731520"/>
    <p188:txBody>
      <a:bodyPr/>
      <a:lstStyle/>
      <a:p>
        <a:r>
          <a:rPr lang="en-US"/>
          <a:t>It’s possible that you could move this section over to the left panel since the figure that goes with it is on the left panel.</a:t>
        </a:r>
      </a:p>
    </p188:txBody>
    <p188:extLst>
      <p:ext xmlns:p="http://schemas.openxmlformats.org/presentationml/2006/main" uri="{57CB4572-C831-44C2-8A1C-0ADB6CCDFE69}">
        <p223:reactions xmlns:p223="http://schemas.microsoft.com/office/powerpoint/2022/03/main">
          <p223:rxn type="👍">
            <p223:instance time="2025-03-18T16:31:00.086" authorId="{81AFC9C0-94CF-1F08-B603-C41C896D1D0E}"/>
          </p223:rxn>
        </p223:reactions>
      </p:ext>
    </p188:extLst>
  </p188:cm>
  <p188:cm id="{60D2A0BF-5075-490C-9F20-7A3238EF220F}" authorId="{F30846FF-0436-857E-6A61-7F15FB93B6D2}" status="resolved" created="2025-03-17T17:54:03.484" complete="100000">
    <ac:deMkLst xmlns:ac="http://schemas.microsoft.com/office/drawing/2013/main/command">
      <pc:docMk xmlns:pc="http://schemas.microsoft.com/office/powerpoint/2013/main/command"/>
      <pc:sldMk xmlns:pc="http://schemas.microsoft.com/office/powerpoint/2013/main/command" cId="1252487422" sldId="258"/>
      <ac:picMk id="51" creationId="{2A5980ED-F813-14CF-8E0F-DFB84715D941}"/>
    </ac:deMkLst>
    <p188:txBody>
      <a:bodyPr/>
      <a:lstStyle/>
      <a:p>
        <a:r>
          <a:rPr lang="en-US"/>
          <a:t>Can these be cropped so that the bounding box is not showing?</a:t>
        </a:r>
      </a:p>
    </p188:txBody>
    <p188:extLst>
      <p:ext xmlns:p="http://schemas.openxmlformats.org/presentationml/2006/main" uri="{57CB4572-C831-44C2-8A1C-0ADB6CCDFE69}">
        <p223:reactions xmlns:p223="http://schemas.microsoft.com/office/powerpoint/2022/03/main">
          <p223:rxn type="👍">
            <p223:instance time="2025-03-17T22:49:29.799" authorId="{81AFC9C0-94CF-1F08-B603-C41C896D1D0E}"/>
          </p223:rxn>
        </p223:reactions>
      </p:ext>
    </p188:extLst>
  </p188:cm>
  <p188:cm id="{6EC1763E-52A4-4651-9842-C8F933468DE3}" authorId="{F30846FF-0436-857E-6A61-7F15FB93B6D2}" status="resolved" created="2025-03-17T17:54:21.234" complete="100000">
    <ac:txMkLst xmlns:ac="http://schemas.microsoft.com/office/drawing/2013/main/command">
      <pc:docMk xmlns:pc="http://schemas.microsoft.com/office/powerpoint/2013/main/command"/>
      <pc:sldMk xmlns:pc="http://schemas.microsoft.com/office/powerpoint/2013/main/command" cId="1252487422" sldId="258"/>
      <ac:spMk id="13" creationId="{847C413A-73C8-B09F-6EDE-8E9714094DE4}"/>
      <ac:txMk cp="23">
        <ac:context len="203" hash="2802971683"/>
      </ac:txMk>
    </ac:txMkLst>
    <p188:pos x="3753015" y="1049572"/>
    <p188:txBody>
      <a:bodyPr/>
      <a:lstStyle/>
      <a:p>
        <a:r>
          <a:rPr lang="en-US"/>
          <a:t>Reverse the order: “Nikki C. Chun and the previous developers on the GRNsight project.”</a:t>
        </a:r>
      </a:p>
    </p188:txBody>
    <p188:extLst>
      <p:ext xmlns:p="http://schemas.openxmlformats.org/presentationml/2006/main" uri="{57CB4572-C831-44C2-8A1C-0ADB6CCDFE69}">
        <p223:reactions xmlns:p223="http://schemas.microsoft.com/office/powerpoint/2022/03/main">
          <p223:rxn type="👍">
            <p223:instance time="2025-03-17T22:57:15.450" authorId="{81AFC9C0-94CF-1F08-B603-C41C896D1D0E}"/>
          </p223:rxn>
        </p223:reactions>
      </p:ext>
    </p188:extLst>
  </p188:cm>
  <p188:cm id="{DE15394A-08D1-49A4-969E-749C7D9BC572}" authorId="{F30846FF-0436-857E-6A61-7F15FB93B6D2}" status="resolved" created="2025-03-17T17:54:52.202" complete="100000">
    <ac:txMkLst xmlns:ac="http://schemas.microsoft.com/office/drawing/2013/main/command">
      <pc:docMk xmlns:pc="http://schemas.microsoft.com/office/powerpoint/2013/main/command"/>
      <pc:sldMk xmlns:pc="http://schemas.microsoft.com/office/powerpoint/2013/main/command" cId="1252487422" sldId="258"/>
      <ac:spMk id="33" creationId="{D9A82D68-0543-AB15-2B74-CAD8CFC3DC9F}"/>
      <ac:txMk cp="704" len="23">
        <ac:context len="811" hash="2871667292"/>
      </ac:txMk>
    </ac:txMkLst>
    <p188:txBody>
      <a:bodyPr/>
      <a:lstStyle/>
      <a:p>
        <a:r>
          <a:rPr lang="en-US"/>
          <a:t>What is this? It isn’t explained.</a:t>
        </a:r>
      </a:p>
    </p188:txBody>
    <p188:extLst>
      <p:ext xmlns:p="http://schemas.openxmlformats.org/presentationml/2006/main" uri="{57CB4572-C831-44C2-8A1C-0ADB6CCDFE69}">
        <p223:reactions xmlns:p223="http://schemas.microsoft.com/office/powerpoint/2022/03/main">
          <p223:rxn type="👍">
            <p223:instance time="2025-03-18T15:01:13.465" authorId="{81AFC9C0-94CF-1F08-B603-C41C896D1D0E}"/>
          </p223:rxn>
        </p223:reactions>
      </p:ext>
    </p188:extLst>
  </p188:cm>
  <p188:cm id="{DED4F54D-5087-445D-A793-BA4F7117B71E}" authorId="{F30846FF-0436-857E-6A61-7F15FB93B6D2}" status="resolved" created="2025-03-17T17:55:07.890" complete="100000">
    <ac:deMkLst xmlns:ac="http://schemas.microsoft.com/office/drawing/2013/main/command">
      <pc:docMk xmlns:pc="http://schemas.microsoft.com/office/powerpoint/2013/main/command"/>
      <pc:sldMk xmlns:pc="http://schemas.microsoft.com/office/powerpoint/2013/main/command" cId="1252487422" sldId="258"/>
      <ac:picMk id="4" creationId="{B1E173F1-54F5-D1CB-9A7F-472825CD2AA8}"/>
    </ac:deMkLst>
    <p188:txBody>
      <a:bodyPr/>
      <a:lstStyle/>
      <a:p>
        <a:r>
          <a:rPr lang="en-US"/>
          <a:t>Is it possible to have an image of this that corresponds to item 3 of the far left panel? The GRNsight interface has black text on a white background.</a:t>
        </a:r>
      </a:p>
    </p188:txBody>
    <p188:extLst>
      <p:ext xmlns:p="http://schemas.openxmlformats.org/presentationml/2006/main" uri="{57CB4572-C831-44C2-8A1C-0ADB6CCDFE69}">
        <p223:reactions xmlns:p223="http://schemas.microsoft.com/office/powerpoint/2022/03/main">
          <p223:rxn type="👍">
            <p223:instance time="2025-03-18T16:30:56.733" authorId="{81AFC9C0-94CF-1F08-B603-C41C896D1D0E}"/>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2" y="0"/>
            <a:ext cx="3037839" cy="464820"/>
          </a:xfrm>
          <a:prstGeom prst="rect">
            <a:avLst/>
          </a:prstGeom>
          <a:noFill/>
          <a:ln>
            <a:noFill/>
          </a:ln>
        </p:spPr>
        <p:txBody>
          <a:bodyPr lIns="93148" tIns="93148" rIns="93148" bIns="93148" anchor="t" anchorCtr="0"/>
          <a:lstStyle>
            <a:lvl1pPr marL="0" marR="0" indent="0" algn="l" rtl="0">
              <a:lnSpc>
                <a:spcPct val="100000"/>
              </a:lnSpc>
              <a:spcBef>
                <a:spcPts val="0"/>
              </a:spcBef>
              <a:spcAft>
                <a:spcPts val="0"/>
              </a:spcAft>
              <a:buClr>
                <a:srgbClr val="000000"/>
              </a:buClr>
              <a:buFont typeface="Arial"/>
              <a:buNone/>
              <a:defRPr/>
            </a:lvl1pPr>
            <a:lvl2pPr marL="2448854" marR="0" indent="-3306" algn="l" rtl="0">
              <a:lnSpc>
                <a:spcPct val="100000"/>
              </a:lnSpc>
              <a:spcBef>
                <a:spcPts val="0"/>
              </a:spcBef>
              <a:spcAft>
                <a:spcPts val="0"/>
              </a:spcAft>
              <a:buClr>
                <a:srgbClr val="000000"/>
              </a:buClr>
              <a:buFont typeface="Arial"/>
              <a:buNone/>
              <a:defRPr/>
            </a:lvl2pPr>
            <a:lvl3pPr marL="4897709" marR="0" indent="-6613" algn="l" rtl="0">
              <a:lnSpc>
                <a:spcPct val="100000"/>
              </a:lnSpc>
              <a:spcBef>
                <a:spcPts val="0"/>
              </a:spcBef>
              <a:spcAft>
                <a:spcPts val="0"/>
              </a:spcAft>
              <a:buClr>
                <a:srgbClr val="000000"/>
              </a:buClr>
              <a:buFont typeface="Arial"/>
              <a:buNone/>
              <a:defRPr/>
            </a:lvl3pPr>
            <a:lvl4pPr marL="7346563" marR="0" indent="-9921" algn="l" rtl="0">
              <a:lnSpc>
                <a:spcPct val="100000"/>
              </a:lnSpc>
              <a:spcBef>
                <a:spcPts val="0"/>
              </a:spcBef>
              <a:spcAft>
                <a:spcPts val="0"/>
              </a:spcAft>
              <a:buClr>
                <a:srgbClr val="000000"/>
              </a:buClr>
              <a:buFont typeface="Arial"/>
              <a:buNone/>
              <a:defRPr/>
            </a:lvl4pPr>
            <a:lvl5pPr marL="9795418" marR="0" indent="-288" algn="l" rtl="0">
              <a:lnSpc>
                <a:spcPct val="100000"/>
              </a:lnSpc>
              <a:spcBef>
                <a:spcPts val="0"/>
              </a:spcBef>
              <a:spcAft>
                <a:spcPts val="0"/>
              </a:spcAft>
              <a:buClr>
                <a:srgbClr val="000000"/>
              </a:buClr>
              <a:buFont typeface="Arial"/>
              <a:buNone/>
              <a:defRPr/>
            </a:lvl5pPr>
            <a:lvl6pPr marL="12244273" marR="0" indent="-3596" algn="l" rtl="0">
              <a:lnSpc>
                <a:spcPct val="100000"/>
              </a:lnSpc>
              <a:spcBef>
                <a:spcPts val="0"/>
              </a:spcBef>
              <a:spcAft>
                <a:spcPts val="0"/>
              </a:spcAft>
              <a:buClr>
                <a:srgbClr val="000000"/>
              </a:buClr>
              <a:buFont typeface="Arial"/>
              <a:buNone/>
              <a:defRPr/>
            </a:lvl6pPr>
            <a:lvl7pPr marL="14693127" marR="0" indent="-6904" algn="l" rtl="0">
              <a:lnSpc>
                <a:spcPct val="100000"/>
              </a:lnSpc>
              <a:spcBef>
                <a:spcPts val="0"/>
              </a:spcBef>
              <a:spcAft>
                <a:spcPts val="0"/>
              </a:spcAft>
              <a:buClr>
                <a:srgbClr val="000000"/>
              </a:buClr>
              <a:buFont typeface="Arial"/>
              <a:buNone/>
              <a:defRPr/>
            </a:lvl7pPr>
            <a:lvl8pPr marL="17141984" marR="0" indent="-10213" algn="l" rtl="0">
              <a:lnSpc>
                <a:spcPct val="100000"/>
              </a:lnSpc>
              <a:spcBef>
                <a:spcPts val="0"/>
              </a:spcBef>
              <a:spcAft>
                <a:spcPts val="0"/>
              </a:spcAft>
              <a:buClr>
                <a:srgbClr val="000000"/>
              </a:buClr>
              <a:buFont typeface="Arial"/>
              <a:buNone/>
              <a:defRPr/>
            </a:lvl8pPr>
            <a:lvl9pPr marL="19590836" marR="0" indent="-578" algn="l" rtl="0">
              <a:lnSpc>
                <a:spcPct val="100000"/>
              </a:lnSpc>
              <a:spcBef>
                <a:spcPts val="0"/>
              </a:spcBef>
              <a:spcAft>
                <a:spcPts val="0"/>
              </a:spcAft>
              <a:buClr>
                <a:srgbClr val="000000"/>
              </a:buClr>
              <a:buFont typeface="Arial"/>
              <a:buNone/>
              <a:defRPr/>
            </a:lvl9pPr>
          </a:lstStyle>
          <a:p>
            <a:endParaRPr/>
          </a:p>
        </p:txBody>
      </p:sp>
      <p:sp>
        <p:nvSpPr>
          <p:cNvPr id="3" name="Shape 3"/>
          <p:cNvSpPr txBox="1">
            <a:spLocks noGrp="1"/>
          </p:cNvSpPr>
          <p:nvPr>
            <p:ph type="dt" idx="10"/>
          </p:nvPr>
        </p:nvSpPr>
        <p:spPr>
          <a:xfrm>
            <a:off x="3970938" y="0"/>
            <a:ext cx="3037839" cy="464820"/>
          </a:xfrm>
          <a:prstGeom prst="rect">
            <a:avLst/>
          </a:prstGeom>
          <a:noFill/>
          <a:ln>
            <a:noFill/>
          </a:ln>
        </p:spPr>
        <p:txBody>
          <a:bodyPr lIns="93148" tIns="93148" rIns="93148" bIns="93148" anchor="t" anchorCtr="0"/>
          <a:lstStyle>
            <a:lvl1pPr marL="0" marR="0" indent="0" algn="r" rtl="0">
              <a:lnSpc>
                <a:spcPct val="100000"/>
              </a:lnSpc>
              <a:spcBef>
                <a:spcPts val="0"/>
              </a:spcBef>
              <a:spcAft>
                <a:spcPts val="0"/>
              </a:spcAft>
              <a:buClr>
                <a:srgbClr val="000000"/>
              </a:buClr>
              <a:buFont typeface="Arial"/>
              <a:buNone/>
              <a:defRPr/>
            </a:lvl1pPr>
            <a:lvl2pPr marL="2448854" marR="0" indent="-3306" algn="l" rtl="0">
              <a:lnSpc>
                <a:spcPct val="100000"/>
              </a:lnSpc>
              <a:spcBef>
                <a:spcPts val="0"/>
              </a:spcBef>
              <a:spcAft>
                <a:spcPts val="0"/>
              </a:spcAft>
              <a:buClr>
                <a:srgbClr val="000000"/>
              </a:buClr>
              <a:buFont typeface="Arial"/>
              <a:buNone/>
              <a:defRPr/>
            </a:lvl2pPr>
            <a:lvl3pPr marL="4897709" marR="0" indent="-6613" algn="l" rtl="0">
              <a:lnSpc>
                <a:spcPct val="100000"/>
              </a:lnSpc>
              <a:spcBef>
                <a:spcPts val="0"/>
              </a:spcBef>
              <a:spcAft>
                <a:spcPts val="0"/>
              </a:spcAft>
              <a:buClr>
                <a:srgbClr val="000000"/>
              </a:buClr>
              <a:buFont typeface="Arial"/>
              <a:buNone/>
              <a:defRPr/>
            </a:lvl3pPr>
            <a:lvl4pPr marL="7346563" marR="0" indent="-9921" algn="l" rtl="0">
              <a:lnSpc>
                <a:spcPct val="100000"/>
              </a:lnSpc>
              <a:spcBef>
                <a:spcPts val="0"/>
              </a:spcBef>
              <a:spcAft>
                <a:spcPts val="0"/>
              </a:spcAft>
              <a:buClr>
                <a:srgbClr val="000000"/>
              </a:buClr>
              <a:buFont typeface="Arial"/>
              <a:buNone/>
              <a:defRPr/>
            </a:lvl4pPr>
            <a:lvl5pPr marL="9795418" marR="0" indent="-288" algn="l" rtl="0">
              <a:lnSpc>
                <a:spcPct val="100000"/>
              </a:lnSpc>
              <a:spcBef>
                <a:spcPts val="0"/>
              </a:spcBef>
              <a:spcAft>
                <a:spcPts val="0"/>
              </a:spcAft>
              <a:buClr>
                <a:srgbClr val="000000"/>
              </a:buClr>
              <a:buFont typeface="Arial"/>
              <a:buNone/>
              <a:defRPr/>
            </a:lvl5pPr>
            <a:lvl6pPr marL="12244273" marR="0" indent="-3596" algn="l" rtl="0">
              <a:lnSpc>
                <a:spcPct val="100000"/>
              </a:lnSpc>
              <a:spcBef>
                <a:spcPts val="0"/>
              </a:spcBef>
              <a:spcAft>
                <a:spcPts val="0"/>
              </a:spcAft>
              <a:buClr>
                <a:srgbClr val="000000"/>
              </a:buClr>
              <a:buFont typeface="Arial"/>
              <a:buNone/>
              <a:defRPr/>
            </a:lvl6pPr>
            <a:lvl7pPr marL="14693127" marR="0" indent="-6904" algn="l" rtl="0">
              <a:lnSpc>
                <a:spcPct val="100000"/>
              </a:lnSpc>
              <a:spcBef>
                <a:spcPts val="0"/>
              </a:spcBef>
              <a:spcAft>
                <a:spcPts val="0"/>
              </a:spcAft>
              <a:buClr>
                <a:srgbClr val="000000"/>
              </a:buClr>
              <a:buFont typeface="Arial"/>
              <a:buNone/>
              <a:defRPr/>
            </a:lvl7pPr>
            <a:lvl8pPr marL="17141984" marR="0" indent="-10213" algn="l" rtl="0">
              <a:lnSpc>
                <a:spcPct val="100000"/>
              </a:lnSpc>
              <a:spcBef>
                <a:spcPts val="0"/>
              </a:spcBef>
              <a:spcAft>
                <a:spcPts val="0"/>
              </a:spcAft>
              <a:buClr>
                <a:srgbClr val="000000"/>
              </a:buClr>
              <a:buFont typeface="Arial"/>
              <a:buNone/>
              <a:defRPr/>
            </a:lvl8pPr>
            <a:lvl9pPr marL="19590836" marR="0" indent="-578" algn="l" rtl="0">
              <a:lnSpc>
                <a:spcPct val="100000"/>
              </a:lnSpc>
              <a:spcBef>
                <a:spcPts val="0"/>
              </a:spcBef>
              <a:spcAft>
                <a:spcPts val="0"/>
              </a:spcAft>
              <a:buClr>
                <a:srgbClr val="000000"/>
              </a:buClr>
              <a:buFont typeface="Arial"/>
              <a:buNone/>
              <a:defRPr/>
            </a:lvl9pPr>
          </a:lstStyle>
          <a:p>
            <a:endParaRPr/>
          </a:p>
        </p:txBody>
      </p:sp>
      <p:sp>
        <p:nvSpPr>
          <p:cNvPr id="4" name="Shape 4"/>
          <p:cNvSpPr>
            <a:spLocks noGrp="1" noRot="1" noChangeAspect="1"/>
          </p:cNvSpPr>
          <p:nvPr>
            <p:ph type="sldImg" idx="3"/>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5" name="Shape 5"/>
          <p:cNvSpPr txBox="1">
            <a:spLocks noGrp="1"/>
          </p:cNvSpPr>
          <p:nvPr>
            <p:ph type="body" idx="1"/>
          </p:nvPr>
        </p:nvSpPr>
        <p:spPr>
          <a:xfrm>
            <a:off x="701042" y="4415790"/>
            <a:ext cx="5608319" cy="4183380"/>
          </a:xfrm>
          <a:prstGeom prst="rect">
            <a:avLst/>
          </a:prstGeom>
          <a:noFill/>
          <a:ln>
            <a:noFill/>
          </a:ln>
        </p:spPr>
        <p:txBody>
          <a:bodyPr lIns="93148" tIns="93148" rIns="93148" bIns="93148"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2" y="8829967"/>
            <a:ext cx="3037839" cy="464820"/>
          </a:xfrm>
          <a:prstGeom prst="rect">
            <a:avLst/>
          </a:prstGeom>
          <a:noFill/>
          <a:ln>
            <a:noFill/>
          </a:ln>
        </p:spPr>
        <p:txBody>
          <a:bodyPr lIns="93148" tIns="93148" rIns="93148" bIns="93148" anchor="b" anchorCtr="0"/>
          <a:lstStyle>
            <a:lvl1pPr marL="0" marR="0" indent="0" algn="l" rtl="0">
              <a:lnSpc>
                <a:spcPct val="100000"/>
              </a:lnSpc>
              <a:spcBef>
                <a:spcPts val="0"/>
              </a:spcBef>
              <a:spcAft>
                <a:spcPts val="0"/>
              </a:spcAft>
              <a:buClr>
                <a:srgbClr val="000000"/>
              </a:buClr>
              <a:buFont typeface="Arial"/>
              <a:buNone/>
              <a:defRPr/>
            </a:lvl1pPr>
            <a:lvl2pPr marL="2448854" marR="0" indent="-3306" algn="l" rtl="0">
              <a:lnSpc>
                <a:spcPct val="100000"/>
              </a:lnSpc>
              <a:spcBef>
                <a:spcPts val="0"/>
              </a:spcBef>
              <a:spcAft>
                <a:spcPts val="0"/>
              </a:spcAft>
              <a:buClr>
                <a:srgbClr val="000000"/>
              </a:buClr>
              <a:buFont typeface="Arial"/>
              <a:buNone/>
              <a:defRPr/>
            </a:lvl2pPr>
            <a:lvl3pPr marL="4897709" marR="0" indent="-6613" algn="l" rtl="0">
              <a:lnSpc>
                <a:spcPct val="100000"/>
              </a:lnSpc>
              <a:spcBef>
                <a:spcPts val="0"/>
              </a:spcBef>
              <a:spcAft>
                <a:spcPts val="0"/>
              </a:spcAft>
              <a:buClr>
                <a:srgbClr val="000000"/>
              </a:buClr>
              <a:buFont typeface="Arial"/>
              <a:buNone/>
              <a:defRPr/>
            </a:lvl3pPr>
            <a:lvl4pPr marL="7346563" marR="0" indent="-9921" algn="l" rtl="0">
              <a:lnSpc>
                <a:spcPct val="100000"/>
              </a:lnSpc>
              <a:spcBef>
                <a:spcPts val="0"/>
              </a:spcBef>
              <a:spcAft>
                <a:spcPts val="0"/>
              </a:spcAft>
              <a:buClr>
                <a:srgbClr val="000000"/>
              </a:buClr>
              <a:buFont typeface="Arial"/>
              <a:buNone/>
              <a:defRPr/>
            </a:lvl4pPr>
            <a:lvl5pPr marL="9795418" marR="0" indent="-288" algn="l" rtl="0">
              <a:lnSpc>
                <a:spcPct val="100000"/>
              </a:lnSpc>
              <a:spcBef>
                <a:spcPts val="0"/>
              </a:spcBef>
              <a:spcAft>
                <a:spcPts val="0"/>
              </a:spcAft>
              <a:buClr>
                <a:srgbClr val="000000"/>
              </a:buClr>
              <a:buFont typeface="Arial"/>
              <a:buNone/>
              <a:defRPr/>
            </a:lvl5pPr>
            <a:lvl6pPr marL="12244273" marR="0" indent="-3596" algn="l" rtl="0">
              <a:lnSpc>
                <a:spcPct val="100000"/>
              </a:lnSpc>
              <a:spcBef>
                <a:spcPts val="0"/>
              </a:spcBef>
              <a:spcAft>
                <a:spcPts val="0"/>
              </a:spcAft>
              <a:buClr>
                <a:srgbClr val="000000"/>
              </a:buClr>
              <a:buFont typeface="Arial"/>
              <a:buNone/>
              <a:defRPr/>
            </a:lvl6pPr>
            <a:lvl7pPr marL="14693127" marR="0" indent="-6904" algn="l" rtl="0">
              <a:lnSpc>
                <a:spcPct val="100000"/>
              </a:lnSpc>
              <a:spcBef>
                <a:spcPts val="0"/>
              </a:spcBef>
              <a:spcAft>
                <a:spcPts val="0"/>
              </a:spcAft>
              <a:buClr>
                <a:srgbClr val="000000"/>
              </a:buClr>
              <a:buFont typeface="Arial"/>
              <a:buNone/>
              <a:defRPr/>
            </a:lvl7pPr>
            <a:lvl8pPr marL="17141984" marR="0" indent="-10213" algn="l" rtl="0">
              <a:lnSpc>
                <a:spcPct val="100000"/>
              </a:lnSpc>
              <a:spcBef>
                <a:spcPts val="0"/>
              </a:spcBef>
              <a:spcAft>
                <a:spcPts val="0"/>
              </a:spcAft>
              <a:buClr>
                <a:srgbClr val="000000"/>
              </a:buClr>
              <a:buFont typeface="Arial"/>
              <a:buNone/>
              <a:defRPr/>
            </a:lvl8pPr>
            <a:lvl9pPr marL="19590836" marR="0" indent="-578" algn="l" rtl="0">
              <a:lnSpc>
                <a:spcPct val="100000"/>
              </a:lnSpc>
              <a:spcBef>
                <a:spcPts val="0"/>
              </a:spcBef>
              <a:spcAft>
                <a:spcPts val="0"/>
              </a:spcAft>
              <a:buClr>
                <a:srgbClr val="000000"/>
              </a:buClr>
              <a:buFont typeface="Arial"/>
              <a:buNone/>
              <a:defRPr/>
            </a:lvl9pPr>
          </a:lstStyle>
          <a:p>
            <a:endParaRPr/>
          </a:p>
        </p:txBody>
      </p:sp>
      <p:sp>
        <p:nvSpPr>
          <p:cNvPr id="7" name="Shape 7"/>
          <p:cNvSpPr txBox="1">
            <a:spLocks noGrp="1"/>
          </p:cNvSpPr>
          <p:nvPr>
            <p:ph type="sldNum" idx="12"/>
          </p:nvPr>
        </p:nvSpPr>
        <p:spPr>
          <a:xfrm>
            <a:off x="3970938" y="8829967"/>
            <a:ext cx="3037839" cy="464820"/>
          </a:xfrm>
          <a:prstGeom prst="rect">
            <a:avLst/>
          </a:prstGeom>
          <a:noFill/>
          <a:ln>
            <a:noFill/>
          </a:ln>
        </p:spPr>
        <p:txBody>
          <a:bodyPr lIns="93148" tIns="93148" rIns="93148" bIns="93148" anchor="b" anchorCtr="0">
            <a:noAutofit/>
          </a:bodyPr>
          <a:lstStyle/>
          <a:p>
            <a:pPr>
              <a:buClr>
                <a:srgbClr val="000000"/>
              </a:buClr>
            </a:pPr>
            <a:endParaRPr lang="en-US"/>
          </a:p>
          <a:p>
            <a:pPr lvl="1">
              <a:buClr>
                <a:srgbClr val="000000"/>
              </a:buClr>
              <a:buFont typeface="Arial"/>
              <a:buNone/>
            </a:pPr>
            <a:endParaRPr lang="en-US"/>
          </a:p>
          <a:p>
            <a:pPr lvl="2">
              <a:buClr>
                <a:srgbClr val="000000"/>
              </a:buClr>
              <a:buFont typeface="Arial"/>
              <a:buNone/>
            </a:pPr>
            <a:endParaRPr lang="en-US"/>
          </a:p>
          <a:p>
            <a:pPr lvl="3">
              <a:buClr>
                <a:srgbClr val="000000"/>
              </a:buClr>
              <a:buFont typeface="Arial"/>
              <a:buNone/>
            </a:pPr>
            <a:endParaRPr lang="en-US"/>
          </a:p>
          <a:p>
            <a:pPr lvl="4">
              <a:buClr>
                <a:srgbClr val="000000"/>
              </a:buClr>
              <a:buFont typeface="Arial"/>
              <a:buNone/>
            </a:pPr>
            <a:endParaRPr lang="en-US"/>
          </a:p>
          <a:p>
            <a:pPr lvl="5">
              <a:buClr>
                <a:srgbClr val="000000"/>
              </a:buClr>
              <a:buFont typeface="Arial"/>
              <a:buNone/>
            </a:pPr>
            <a:endParaRPr lang="en-US"/>
          </a:p>
          <a:p>
            <a:pPr lvl="6">
              <a:buClr>
                <a:srgbClr val="000000"/>
              </a:buClr>
              <a:buFont typeface="Arial"/>
              <a:buNone/>
            </a:pPr>
            <a:endParaRPr lang="en-US"/>
          </a:p>
          <a:p>
            <a:pPr lvl="7">
              <a:buClr>
                <a:srgbClr val="000000"/>
              </a:buClr>
              <a:buFont typeface="Arial"/>
              <a:buNone/>
            </a:pPr>
            <a:endParaRPr lang="en-US"/>
          </a:p>
          <a:p>
            <a:pPr lvl="8">
              <a:buClr>
                <a:srgbClr val="000000"/>
              </a:buClr>
              <a:buFont typeface="Arial"/>
              <a:buNone/>
            </a:pPr>
            <a:endParaRPr lang="en-US"/>
          </a:p>
        </p:txBody>
      </p:sp>
    </p:spTree>
    <p:extLst>
      <p:ext uri="{BB962C8B-B14F-4D97-AF65-F5344CB8AC3E}">
        <p14:creationId xmlns:p14="http://schemas.microsoft.com/office/powerpoint/2010/main" val="394248426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Shape 137"/>
          <p:cNvSpPr>
            <a:spLocks noGrp="1" noRot="1" noChangeAspect="1"/>
          </p:cNvSpPr>
          <p:nvPr>
            <p:ph type="sldImg" idx="2"/>
          </p:nvPr>
        </p:nvSpPr>
        <p:spPr>
          <a:xfrm>
            <a:off x="1181100" y="696913"/>
            <a:ext cx="46482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rgbClr val="000000"/>
            </a:solidFill>
            <a:prstDash val="solid"/>
            <a:round/>
            <a:headEnd type="none" w="med" len="med"/>
            <a:tailEnd type="none" w="med" len="med"/>
          </a:ln>
        </p:spPr>
      </p:sp>
      <p:sp>
        <p:nvSpPr>
          <p:cNvPr id="138" name="Shape 138"/>
          <p:cNvSpPr txBox="1">
            <a:spLocks noGrp="1"/>
          </p:cNvSpPr>
          <p:nvPr>
            <p:ph type="body" idx="1"/>
          </p:nvPr>
        </p:nvSpPr>
        <p:spPr>
          <a:xfrm>
            <a:off x="701042" y="4415790"/>
            <a:ext cx="5608319" cy="4183380"/>
          </a:xfrm>
          <a:prstGeom prst="rect">
            <a:avLst/>
          </a:prstGeom>
          <a:noFill/>
          <a:ln>
            <a:noFill/>
          </a:ln>
        </p:spPr>
        <p:txBody>
          <a:bodyPr lIns="93148" tIns="46561" rIns="93148" bIns="46561" anchor="t" anchorCtr="0">
            <a:noAutofit/>
          </a:bodyPr>
          <a:lstStyle/>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Kill abstract</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Change to sans serif font</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Make title bigger</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Make title background white</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Use full names</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Super script to associate names with correct department </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Background color: make it dark green, make writing on white background and writing in black/dark green</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4 columns!!!</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Smaller pictures</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Bold titles</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References can be 12pt</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Acknowledgements can be 16pt</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Everything else is 18-24pt</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Titles don’t need to be bigger than 36pt</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Remove circles from the arrowhead diagram, group the related labels together</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Include menu bar</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Testing/error handling – sample error (we don’t crash with errors!)</a:t>
            </a:r>
          </a:p>
          <a:p>
            <a:pPr marL="174683" indent="-174683">
              <a:buClr>
                <a:schemeClr val="dk1"/>
              </a:buClr>
              <a:buSzPct val="100000"/>
              <a:buFont typeface="Calibri"/>
              <a:buChar char="-"/>
            </a:pPr>
            <a:r>
              <a:rPr lang="en-US" dirty="0">
                <a:solidFill>
                  <a:schemeClr val="dk1"/>
                </a:solidFill>
                <a:latin typeface="Calibri"/>
                <a:ea typeface="Calibri"/>
                <a:cs typeface="Calibri"/>
                <a:sym typeface="Calibri"/>
              </a:rPr>
              <a:t>Mouseovers for edges screenshot</a:t>
            </a:r>
          </a:p>
        </p:txBody>
      </p:sp>
      <p:sp>
        <p:nvSpPr>
          <p:cNvPr id="139" name="Shape 139"/>
          <p:cNvSpPr txBox="1">
            <a:spLocks noGrp="1"/>
          </p:cNvSpPr>
          <p:nvPr>
            <p:ph type="sldNum" idx="12"/>
          </p:nvPr>
        </p:nvSpPr>
        <p:spPr>
          <a:xfrm>
            <a:off x="3970938" y="8829967"/>
            <a:ext cx="3037839" cy="464820"/>
          </a:xfrm>
          <a:prstGeom prst="rect">
            <a:avLst/>
          </a:prstGeom>
          <a:noFill/>
          <a:ln>
            <a:noFill/>
          </a:ln>
        </p:spPr>
        <p:txBody>
          <a:bodyPr lIns="93148" tIns="46561" rIns="93148" bIns="46561" anchor="b" anchorCtr="0">
            <a:noAutofit/>
          </a:bodyPr>
          <a:lstStyle/>
          <a:p>
            <a:pPr algn="r">
              <a:buClr>
                <a:srgbClr val="000000"/>
              </a:buClr>
              <a:buSzPct val="25000"/>
            </a:pPr>
            <a:r>
              <a:rPr lang="en-US"/>
              <a:t> </a:t>
            </a:r>
          </a:p>
        </p:txBody>
      </p:sp>
    </p:spTree>
    <p:extLst>
      <p:ext uri="{BB962C8B-B14F-4D97-AF65-F5344CB8AC3E}">
        <p14:creationId xmlns:p14="http://schemas.microsoft.com/office/powerpoint/2010/main" val="1112676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291839" y="10226042"/>
            <a:ext cx="37307518" cy="705612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6" name="Shape 16"/>
          <p:cNvSpPr txBox="1">
            <a:spLocks noGrp="1"/>
          </p:cNvSpPr>
          <p:nvPr>
            <p:ph type="subTitle" idx="1"/>
          </p:nvPr>
        </p:nvSpPr>
        <p:spPr>
          <a:xfrm>
            <a:off x="6583678" y="18653759"/>
            <a:ext cx="30723838" cy="8412480"/>
          </a:xfrm>
          <a:prstGeom prst="rect">
            <a:avLst/>
          </a:prstGeom>
          <a:noFill/>
          <a:ln>
            <a:noFill/>
          </a:ln>
        </p:spPr>
        <p:txBody>
          <a:bodyPr lIns="91425" tIns="91425" rIns="91425" bIns="91425" anchor="t" anchorCtr="0"/>
          <a:lstStyle>
            <a:lvl1pPr marL="0" marR="0" indent="0" algn="ctr" rtl="0">
              <a:lnSpc>
                <a:spcPct val="100000"/>
              </a:lnSpc>
              <a:spcBef>
                <a:spcPts val="3360"/>
              </a:spcBef>
              <a:spcAft>
                <a:spcPts val="0"/>
              </a:spcAft>
              <a:buClr>
                <a:srgbClr val="888888"/>
              </a:buClr>
              <a:buFont typeface="Arial"/>
              <a:buNone/>
              <a:defRPr/>
            </a:lvl1pPr>
            <a:lvl2pPr marL="2403546" marR="0" indent="-3245" algn="ctr" rtl="0">
              <a:lnSpc>
                <a:spcPct val="100000"/>
              </a:lnSpc>
              <a:spcBef>
                <a:spcPts val="2940"/>
              </a:spcBef>
              <a:spcAft>
                <a:spcPts val="0"/>
              </a:spcAft>
              <a:buClr>
                <a:srgbClr val="888888"/>
              </a:buClr>
              <a:buFont typeface="Arial"/>
              <a:buNone/>
              <a:defRPr/>
            </a:lvl2pPr>
            <a:lvl3pPr marL="4807092" marR="0" indent="-6491" algn="ctr" rtl="0">
              <a:lnSpc>
                <a:spcPct val="100000"/>
              </a:lnSpc>
              <a:spcBef>
                <a:spcPts val="2520"/>
              </a:spcBef>
              <a:spcAft>
                <a:spcPts val="0"/>
              </a:spcAft>
              <a:buClr>
                <a:srgbClr val="888888"/>
              </a:buClr>
              <a:buFont typeface="Arial"/>
              <a:buNone/>
              <a:defRPr/>
            </a:lvl3pPr>
            <a:lvl4pPr marL="7210638" marR="0" indent="-9738" algn="ctr" rtl="0">
              <a:lnSpc>
                <a:spcPct val="100000"/>
              </a:lnSpc>
              <a:spcBef>
                <a:spcPts val="2100"/>
              </a:spcBef>
              <a:spcAft>
                <a:spcPts val="0"/>
              </a:spcAft>
              <a:buClr>
                <a:srgbClr val="888888"/>
              </a:buClr>
              <a:buFont typeface="Arial"/>
              <a:buNone/>
              <a:defRPr/>
            </a:lvl4pPr>
            <a:lvl5pPr marL="9614184" marR="0" indent="-283" algn="ctr" rtl="0">
              <a:lnSpc>
                <a:spcPct val="100000"/>
              </a:lnSpc>
              <a:spcBef>
                <a:spcPts val="2100"/>
              </a:spcBef>
              <a:spcAft>
                <a:spcPts val="0"/>
              </a:spcAft>
              <a:buClr>
                <a:srgbClr val="888888"/>
              </a:buClr>
              <a:buFont typeface="Arial"/>
              <a:buNone/>
              <a:defRPr/>
            </a:lvl5pPr>
            <a:lvl6pPr marL="12017731" marR="0" indent="-3530" algn="ctr" rtl="0">
              <a:lnSpc>
                <a:spcPct val="100000"/>
              </a:lnSpc>
              <a:spcBef>
                <a:spcPts val="2100"/>
              </a:spcBef>
              <a:spcAft>
                <a:spcPts val="0"/>
              </a:spcAft>
              <a:buClr>
                <a:srgbClr val="888888"/>
              </a:buClr>
              <a:buFont typeface="Arial"/>
              <a:buNone/>
              <a:defRPr/>
            </a:lvl6pPr>
            <a:lvl7pPr marL="14421276" marR="0" indent="-6776" algn="ctr" rtl="0">
              <a:lnSpc>
                <a:spcPct val="100000"/>
              </a:lnSpc>
              <a:spcBef>
                <a:spcPts val="2100"/>
              </a:spcBef>
              <a:spcAft>
                <a:spcPts val="0"/>
              </a:spcAft>
              <a:buClr>
                <a:srgbClr val="888888"/>
              </a:buClr>
              <a:buFont typeface="Arial"/>
              <a:buNone/>
              <a:defRPr/>
            </a:lvl7pPr>
            <a:lvl8pPr marL="16824824" marR="0" indent="-10024" algn="ctr" rtl="0">
              <a:lnSpc>
                <a:spcPct val="100000"/>
              </a:lnSpc>
              <a:spcBef>
                <a:spcPts val="2100"/>
              </a:spcBef>
              <a:spcAft>
                <a:spcPts val="0"/>
              </a:spcAft>
              <a:buClr>
                <a:srgbClr val="888888"/>
              </a:buClr>
              <a:buFont typeface="Arial"/>
              <a:buNone/>
              <a:defRPr/>
            </a:lvl8pPr>
            <a:lvl9pPr marL="19228368" marR="0" indent="-567" algn="ctr" rtl="0">
              <a:lnSpc>
                <a:spcPct val="100000"/>
              </a:lnSpc>
              <a:spcBef>
                <a:spcPts val="2100"/>
              </a:spcBef>
              <a:spcAft>
                <a:spcPts val="0"/>
              </a:spcAft>
              <a:buClr>
                <a:srgbClr val="888888"/>
              </a:buClr>
              <a:buFont typeface="Arial"/>
              <a:buNone/>
              <a:defRPr/>
            </a:lvl9pPr>
          </a:lstStyle>
          <a:p>
            <a:endParaRPr/>
          </a:p>
        </p:txBody>
      </p:sp>
      <p:sp>
        <p:nvSpPr>
          <p:cNvPr id="17" name="Shape 17"/>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8" name="Shape 18"/>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9" name="Shape 19"/>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1" name="Shape 41"/>
          <p:cNvSpPr txBox="1">
            <a:spLocks noGrp="1"/>
          </p:cNvSpPr>
          <p:nvPr>
            <p:ph type="body" idx="1"/>
          </p:nvPr>
        </p:nvSpPr>
        <p:spPr>
          <a:xfrm>
            <a:off x="2194558" y="7368542"/>
            <a:ext cx="19392903"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2" name="Shape 42"/>
          <p:cNvSpPr txBox="1">
            <a:spLocks noGrp="1"/>
          </p:cNvSpPr>
          <p:nvPr>
            <p:ph type="body" idx="2"/>
          </p:nvPr>
        </p:nvSpPr>
        <p:spPr>
          <a:xfrm>
            <a:off x="2194558" y="10439400"/>
            <a:ext cx="19392903"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3" name="Shape 43"/>
          <p:cNvSpPr txBox="1">
            <a:spLocks noGrp="1"/>
          </p:cNvSpPr>
          <p:nvPr>
            <p:ph type="body" idx="3"/>
          </p:nvPr>
        </p:nvSpPr>
        <p:spPr>
          <a:xfrm>
            <a:off x="22296123" y="7368542"/>
            <a:ext cx="19400519" cy="3070857"/>
          </a:xfrm>
          <a:prstGeom prst="rect">
            <a:avLst/>
          </a:prstGeom>
          <a:noFill/>
          <a:ln>
            <a:noFill/>
          </a:ln>
        </p:spPr>
        <p:txBody>
          <a:bodyPr lIns="91425" tIns="91425" rIns="91425" bIns="91425" anchor="b"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44" name="Shape 44"/>
          <p:cNvSpPr txBox="1">
            <a:spLocks noGrp="1"/>
          </p:cNvSpPr>
          <p:nvPr>
            <p:ph type="body" idx="4"/>
          </p:nvPr>
        </p:nvSpPr>
        <p:spPr>
          <a:xfrm>
            <a:off x="22296123" y="10439400"/>
            <a:ext cx="19400519" cy="1896618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45" name="Shape 45"/>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6" name="Shape 46"/>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47" name="Shape 47"/>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8"/>
        <p:cNvGrpSpPr/>
        <p:nvPr/>
      </p:nvGrpSpPr>
      <p:grpSpPr>
        <a:xfrm>
          <a:off x="0" y="0"/>
          <a:ext cx="0" cy="0"/>
          <a:chOff x="0" y="0"/>
          <a:chExt cx="0" cy="0"/>
        </a:xfrm>
      </p:grpSpPr>
      <p:sp>
        <p:nvSpPr>
          <p:cNvPr id="49" name="Shape 4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0" name="Shape 5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1" name="Shape 5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2" name="Shape 5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sp>
        <p:nvSpPr>
          <p:cNvPr id="54" name="Shape 5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5" name="Shape 5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56" name="Shape 5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2194564" y="1310640"/>
            <a:ext cx="14439903" cy="5577837"/>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9" name="Shape 59"/>
          <p:cNvSpPr txBox="1">
            <a:spLocks noGrp="1"/>
          </p:cNvSpPr>
          <p:nvPr>
            <p:ph type="body" idx="1"/>
          </p:nvPr>
        </p:nvSpPr>
        <p:spPr>
          <a:xfrm>
            <a:off x="17160240" y="1310641"/>
            <a:ext cx="24536398" cy="28094942"/>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0" name="Shape 60"/>
          <p:cNvSpPr txBox="1">
            <a:spLocks noGrp="1"/>
          </p:cNvSpPr>
          <p:nvPr>
            <p:ph type="body" idx="2"/>
          </p:nvPr>
        </p:nvSpPr>
        <p:spPr>
          <a:xfrm>
            <a:off x="2194564" y="6888482"/>
            <a:ext cx="14439903" cy="22517103"/>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1" name="Shape 6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2" name="Shape 6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3" name="Shape 6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8602982" y="23042881"/>
            <a:ext cx="26334720" cy="2720343"/>
          </a:xfrm>
          <a:prstGeom prst="rect">
            <a:avLst/>
          </a:prstGeom>
          <a:noFill/>
          <a:ln>
            <a:noFill/>
          </a:ln>
        </p:spPr>
        <p:txBody>
          <a:bodyPr lIns="91425" tIns="91425" rIns="91425" bIns="91425" anchor="b" anchorCtr="0"/>
          <a:lstStyle>
            <a:lvl1pPr algn="l"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66" name="Shape 66"/>
          <p:cNvSpPr>
            <a:spLocks noGrp="1"/>
          </p:cNvSpPr>
          <p:nvPr>
            <p:ph type="pic" idx="2"/>
          </p:nvPr>
        </p:nvSpPr>
        <p:spPr>
          <a:xfrm>
            <a:off x="8602982" y="2941317"/>
            <a:ext cx="26334720" cy="19751040"/>
          </a:xfrm>
          <a:prstGeom prst="rect">
            <a:avLst/>
          </a:prstGeom>
          <a:noFill/>
          <a:ln>
            <a:noFill/>
          </a:ln>
        </p:spPr>
      </p:sp>
      <p:sp>
        <p:nvSpPr>
          <p:cNvPr id="67" name="Shape 67"/>
          <p:cNvSpPr txBox="1">
            <a:spLocks noGrp="1"/>
          </p:cNvSpPr>
          <p:nvPr>
            <p:ph type="body" idx="1"/>
          </p:nvPr>
        </p:nvSpPr>
        <p:spPr>
          <a:xfrm>
            <a:off x="8602982" y="25763223"/>
            <a:ext cx="26334720" cy="3863335"/>
          </a:xfrm>
          <a:prstGeom prst="rect">
            <a:avLst/>
          </a:prstGeom>
          <a:noFill/>
          <a:ln>
            <a:noFill/>
          </a:ln>
        </p:spPr>
        <p:txBody>
          <a:bodyPr lIns="91425" tIns="91425" rIns="91425" bIns="91425" anchor="t" anchorCtr="0"/>
          <a:lstStyle>
            <a:lvl1pPr marL="0" indent="0" rtl="0">
              <a:spcBef>
                <a:spcPts val="0"/>
              </a:spcBef>
              <a:buFont typeface="Calibri"/>
              <a:buNone/>
              <a:defRPr/>
            </a:lvl1pPr>
            <a:lvl2pPr marL="2403546" indent="-3245" rtl="0">
              <a:spcBef>
                <a:spcPts val="0"/>
              </a:spcBef>
              <a:buFont typeface="Calibri"/>
              <a:buNone/>
              <a:defRPr/>
            </a:lvl2pPr>
            <a:lvl3pPr marL="4807092" indent="-6491" rtl="0">
              <a:spcBef>
                <a:spcPts val="0"/>
              </a:spcBef>
              <a:buFont typeface="Calibri"/>
              <a:buNone/>
              <a:defRPr/>
            </a:lvl3pPr>
            <a:lvl4pPr marL="7210638" indent="-9738" rtl="0">
              <a:spcBef>
                <a:spcPts val="0"/>
              </a:spcBef>
              <a:buFont typeface="Calibri"/>
              <a:buNone/>
              <a:defRPr/>
            </a:lvl4pPr>
            <a:lvl5pPr marL="9614184" indent="-283" rtl="0">
              <a:spcBef>
                <a:spcPts val="0"/>
              </a:spcBef>
              <a:buFont typeface="Calibri"/>
              <a:buNone/>
              <a:defRPr/>
            </a:lvl5pPr>
            <a:lvl6pPr marL="12017731" indent="-3530" rtl="0">
              <a:spcBef>
                <a:spcPts val="0"/>
              </a:spcBef>
              <a:buFont typeface="Calibri"/>
              <a:buNone/>
              <a:defRPr/>
            </a:lvl6pPr>
            <a:lvl7pPr marL="14421276" indent="-6776" rtl="0">
              <a:spcBef>
                <a:spcPts val="0"/>
              </a:spcBef>
              <a:buFont typeface="Calibri"/>
              <a:buNone/>
              <a:defRPr/>
            </a:lvl7pPr>
            <a:lvl8pPr marL="16824824" indent="-10024" rtl="0">
              <a:spcBef>
                <a:spcPts val="0"/>
              </a:spcBef>
              <a:buFont typeface="Calibri"/>
              <a:buNone/>
              <a:defRPr/>
            </a:lvl8pPr>
            <a:lvl9pPr marL="19228368" indent="-567" rtl="0">
              <a:spcBef>
                <a:spcPts val="0"/>
              </a:spcBef>
              <a:buFont typeface="Calibri"/>
              <a:buNone/>
              <a:defRPr/>
            </a:lvl9pPr>
          </a:lstStyle>
          <a:p>
            <a:endParaRPr/>
          </a:p>
        </p:txBody>
      </p:sp>
      <p:sp>
        <p:nvSpPr>
          <p:cNvPr id="68" name="Shape 68"/>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69" name="Shape 69"/>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0" name="Shape 70"/>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1"/>
          </p:nvPr>
        </p:nvSpPr>
        <p:spPr>
          <a:xfrm rot="5400000">
            <a:off x="11083289" y="-1207766"/>
            <a:ext cx="21724621" cy="39502080"/>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74" name="Shape 74"/>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5" name="Shape 75"/>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76" name="Shape 76"/>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7"/>
        <p:cNvGrpSpPr/>
        <p:nvPr/>
      </p:nvGrpSpPr>
      <p:grpSpPr>
        <a:xfrm>
          <a:off x="0" y="0"/>
          <a:ext cx="0" cy="0"/>
          <a:chOff x="0" y="0"/>
          <a:chExt cx="0" cy="0"/>
        </a:xfrm>
      </p:grpSpPr>
      <p:sp>
        <p:nvSpPr>
          <p:cNvPr id="78" name="Shape 78"/>
          <p:cNvSpPr txBox="1">
            <a:spLocks noGrp="1"/>
          </p:cNvSpPr>
          <p:nvPr>
            <p:ph type="title"/>
          </p:nvPr>
        </p:nvSpPr>
        <p:spPr>
          <a:xfrm rot="5400000">
            <a:off x="22715220" y="10424165"/>
            <a:ext cx="28087320" cy="9875520"/>
          </a:xfrm>
          <a:prstGeom prst="rect">
            <a:avLst/>
          </a:prstGeom>
          <a:noFill/>
          <a:ln>
            <a:noFill/>
          </a:ln>
        </p:spPr>
        <p:txBody>
          <a:bodyPr lIns="91425" tIns="91425" rIns="91425" bIns="91425" anchor="ctr" anchorCtr="0"/>
          <a:lstStyle>
            <a:lvl1pPr algn="ctr" rtl="0">
              <a:spcBef>
                <a:spcPts val="0"/>
              </a:spcBef>
              <a:buClr>
                <a:schemeClr val="dk1"/>
              </a:buClr>
              <a:buFont typeface="Calibri"/>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9" name="Shape 79"/>
          <p:cNvSpPr txBox="1">
            <a:spLocks noGrp="1"/>
          </p:cNvSpPr>
          <p:nvPr>
            <p:ph type="body" idx="1"/>
          </p:nvPr>
        </p:nvSpPr>
        <p:spPr>
          <a:xfrm rot="5400000">
            <a:off x="2598420" y="914403"/>
            <a:ext cx="28087320" cy="28895038"/>
          </a:xfrm>
          <a:prstGeom prst="rect">
            <a:avLst/>
          </a:prstGeom>
          <a:noFill/>
          <a:ln>
            <a:noFill/>
          </a:ln>
        </p:spPr>
        <p:txBody>
          <a:bodyPr lIns="91425" tIns="91425" rIns="91425" bIns="91425" anchor="t" anchorCtr="0"/>
          <a:lstStyle>
            <a:lvl1pPr marL="1802659" indent="-558058" algn="l" rtl="0">
              <a:spcBef>
                <a:spcPts val="3360"/>
              </a:spcBef>
              <a:buClr>
                <a:schemeClr val="dk1"/>
              </a:buClr>
              <a:buFont typeface="Arial"/>
              <a:buChar char="•"/>
              <a:defRPr/>
            </a:lvl1pPr>
            <a:lvl2pPr marL="3905762" indent="-400561" algn="l" rtl="0">
              <a:spcBef>
                <a:spcPts val="2940"/>
              </a:spcBef>
              <a:buClr>
                <a:schemeClr val="dk1"/>
              </a:buClr>
              <a:buFont typeface="Arial"/>
              <a:buChar char="–"/>
              <a:defRPr/>
            </a:lvl2pPr>
            <a:lvl3pPr marL="6008865" indent="-230365" algn="l" rtl="0">
              <a:spcBef>
                <a:spcPts val="2520"/>
              </a:spcBef>
              <a:buClr>
                <a:schemeClr val="dk1"/>
              </a:buClr>
              <a:buFont typeface="Arial"/>
              <a:buChar char="•"/>
              <a:defRPr/>
            </a:lvl3pPr>
            <a:lvl4pPr marL="8412411" indent="-373311" algn="l" rtl="0">
              <a:spcBef>
                <a:spcPts val="2100"/>
              </a:spcBef>
              <a:buClr>
                <a:schemeClr val="dk1"/>
              </a:buClr>
              <a:buFont typeface="Arial"/>
              <a:buChar char="–"/>
              <a:defRPr/>
            </a:lvl4pPr>
            <a:lvl5pPr marL="10815958" indent="-363857" algn="l" rtl="0">
              <a:spcBef>
                <a:spcPts val="2100"/>
              </a:spcBef>
              <a:buClr>
                <a:schemeClr val="dk1"/>
              </a:buClr>
              <a:buFont typeface="Arial"/>
              <a:buChar char="»"/>
              <a:defRPr/>
            </a:lvl5pPr>
            <a:lvl6pPr marL="13219505" indent="-367104" algn="l" rtl="0">
              <a:spcBef>
                <a:spcPts val="2100"/>
              </a:spcBef>
              <a:buClr>
                <a:schemeClr val="dk1"/>
              </a:buClr>
              <a:buFont typeface="Arial"/>
              <a:buChar char="•"/>
              <a:defRPr/>
            </a:lvl6pPr>
            <a:lvl7pPr marL="15623049" indent="-370349" algn="l" rtl="0">
              <a:spcBef>
                <a:spcPts val="2100"/>
              </a:spcBef>
              <a:buClr>
                <a:schemeClr val="dk1"/>
              </a:buClr>
              <a:buFont typeface="Arial"/>
              <a:buChar char="•"/>
              <a:defRPr/>
            </a:lvl7pPr>
            <a:lvl8pPr marL="18026596" indent="-373595" algn="l" rtl="0">
              <a:spcBef>
                <a:spcPts val="2100"/>
              </a:spcBef>
              <a:buClr>
                <a:schemeClr val="dk1"/>
              </a:buClr>
              <a:buFont typeface="Arial"/>
              <a:buChar char="•"/>
              <a:defRPr/>
            </a:lvl8pPr>
            <a:lvl9pPr marL="20430142" indent="-364142" algn="l" rtl="0">
              <a:spcBef>
                <a:spcPts val="2100"/>
              </a:spcBef>
              <a:buClr>
                <a:schemeClr val="dk1"/>
              </a:buClr>
              <a:buFont typeface="Arial"/>
              <a:buChar char="•"/>
              <a:defRPr/>
            </a:lvl9pPr>
          </a:lstStyle>
          <a:p>
            <a:endParaRPr/>
          </a:p>
        </p:txBody>
      </p:sp>
      <p:sp>
        <p:nvSpPr>
          <p:cNvPr id="80" name="Shape 80"/>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1" name="Shape 81"/>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82" name="Shape 82"/>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2194558" y="1318262"/>
            <a:ext cx="39502080" cy="5486399"/>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chemeClr val="dk1"/>
              </a:buClr>
              <a:buFont typeface="Calibri"/>
              <a:buNone/>
              <a:defRPr/>
            </a:lvl1pPr>
            <a:lvl2pPr marL="0" marR="0" indent="0" algn="l" rtl="0">
              <a:lnSpc>
                <a:spcPct val="100000"/>
              </a:lnSpc>
              <a:spcBef>
                <a:spcPts val="0"/>
              </a:spcBef>
              <a:spcAft>
                <a:spcPts val="0"/>
              </a:spcAft>
              <a:buClr>
                <a:srgbClr val="000000"/>
              </a:buClr>
              <a:buFont typeface="Arial"/>
              <a:buNone/>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endParaRPr/>
          </a:p>
        </p:txBody>
      </p:sp>
      <p:sp>
        <p:nvSpPr>
          <p:cNvPr id="10" name="Shape 10"/>
          <p:cNvSpPr txBox="1">
            <a:spLocks noGrp="1"/>
          </p:cNvSpPr>
          <p:nvPr>
            <p:ph type="body" idx="1"/>
          </p:nvPr>
        </p:nvSpPr>
        <p:spPr>
          <a:xfrm>
            <a:off x="2194558" y="7680963"/>
            <a:ext cx="39502080" cy="21724621"/>
          </a:xfrm>
          <a:prstGeom prst="rect">
            <a:avLst/>
          </a:prstGeom>
          <a:noFill/>
          <a:ln>
            <a:noFill/>
          </a:ln>
        </p:spPr>
        <p:txBody>
          <a:bodyPr lIns="91425" tIns="91425" rIns="91425" bIns="91425" anchor="t" anchorCtr="0"/>
          <a:lstStyle>
            <a:lvl1pPr marL="1802659" marR="0" indent="-558058" algn="l" rtl="0">
              <a:lnSpc>
                <a:spcPct val="100000"/>
              </a:lnSpc>
              <a:spcBef>
                <a:spcPts val="3360"/>
              </a:spcBef>
              <a:spcAft>
                <a:spcPts val="0"/>
              </a:spcAft>
              <a:buClr>
                <a:schemeClr val="dk1"/>
              </a:buClr>
              <a:buFont typeface="Arial"/>
              <a:buChar char="•"/>
              <a:defRPr/>
            </a:lvl1pPr>
            <a:lvl2pPr marL="3905762" marR="0" indent="-400561" algn="l" rtl="0">
              <a:lnSpc>
                <a:spcPct val="100000"/>
              </a:lnSpc>
              <a:spcBef>
                <a:spcPts val="2940"/>
              </a:spcBef>
              <a:spcAft>
                <a:spcPts val="0"/>
              </a:spcAft>
              <a:buClr>
                <a:schemeClr val="dk1"/>
              </a:buClr>
              <a:buFont typeface="Arial"/>
              <a:buChar char="–"/>
              <a:defRPr/>
            </a:lvl2pPr>
            <a:lvl3pPr marL="6008865" marR="0" indent="-230365" algn="l" rtl="0">
              <a:lnSpc>
                <a:spcPct val="100000"/>
              </a:lnSpc>
              <a:spcBef>
                <a:spcPts val="2520"/>
              </a:spcBef>
              <a:spcAft>
                <a:spcPts val="0"/>
              </a:spcAft>
              <a:buClr>
                <a:schemeClr val="dk1"/>
              </a:buClr>
              <a:buFont typeface="Arial"/>
              <a:buChar char="•"/>
              <a:defRPr/>
            </a:lvl3pPr>
            <a:lvl4pPr marL="8412411" marR="0" indent="-373311" algn="l" rtl="0">
              <a:lnSpc>
                <a:spcPct val="100000"/>
              </a:lnSpc>
              <a:spcBef>
                <a:spcPts val="2100"/>
              </a:spcBef>
              <a:spcAft>
                <a:spcPts val="0"/>
              </a:spcAft>
              <a:buClr>
                <a:schemeClr val="dk1"/>
              </a:buClr>
              <a:buFont typeface="Arial"/>
              <a:buChar char="–"/>
              <a:defRPr/>
            </a:lvl4pPr>
            <a:lvl5pPr marL="10815958" marR="0" indent="-363857" algn="l" rtl="0">
              <a:lnSpc>
                <a:spcPct val="100000"/>
              </a:lnSpc>
              <a:spcBef>
                <a:spcPts val="2100"/>
              </a:spcBef>
              <a:spcAft>
                <a:spcPts val="0"/>
              </a:spcAft>
              <a:buClr>
                <a:schemeClr val="dk1"/>
              </a:buClr>
              <a:buFont typeface="Arial"/>
              <a:buChar char="»"/>
              <a:defRPr/>
            </a:lvl5pPr>
            <a:lvl6pPr marL="13219505" marR="0" indent="-367104" algn="l" rtl="0">
              <a:lnSpc>
                <a:spcPct val="100000"/>
              </a:lnSpc>
              <a:spcBef>
                <a:spcPts val="2100"/>
              </a:spcBef>
              <a:spcAft>
                <a:spcPts val="0"/>
              </a:spcAft>
              <a:buClr>
                <a:schemeClr val="dk1"/>
              </a:buClr>
              <a:buFont typeface="Arial"/>
              <a:buChar char="•"/>
              <a:defRPr/>
            </a:lvl6pPr>
            <a:lvl7pPr marL="15623049" marR="0" indent="-370349" algn="l" rtl="0">
              <a:lnSpc>
                <a:spcPct val="100000"/>
              </a:lnSpc>
              <a:spcBef>
                <a:spcPts val="2100"/>
              </a:spcBef>
              <a:spcAft>
                <a:spcPts val="0"/>
              </a:spcAft>
              <a:buClr>
                <a:schemeClr val="dk1"/>
              </a:buClr>
              <a:buFont typeface="Arial"/>
              <a:buChar char="•"/>
              <a:defRPr/>
            </a:lvl7pPr>
            <a:lvl8pPr marL="18026596" marR="0" indent="-373595" algn="l" rtl="0">
              <a:lnSpc>
                <a:spcPct val="100000"/>
              </a:lnSpc>
              <a:spcBef>
                <a:spcPts val="2100"/>
              </a:spcBef>
              <a:spcAft>
                <a:spcPts val="0"/>
              </a:spcAft>
              <a:buClr>
                <a:schemeClr val="dk1"/>
              </a:buClr>
              <a:buFont typeface="Arial"/>
              <a:buChar char="•"/>
              <a:defRPr/>
            </a:lvl8pPr>
            <a:lvl9pPr marL="20430142" marR="0" indent="-364142" algn="l" rtl="0">
              <a:lnSpc>
                <a:spcPct val="100000"/>
              </a:lnSpc>
              <a:spcBef>
                <a:spcPts val="2100"/>
              </a:spcBef>
              <a:spcAft>
                <a:spcPts val="0"/>
              </a:spcAft>
              <a:buClr>
                <a:schemeClr val="dk1"/>
              </a:buClr>
              <a:buFont typeface="Arial"/>
              <a:buChar char="•"/>
              <a:defRPr/>
            </a:lvl9pPr>
          </a:lstStyle>
          <a:p>
            <a:endParaRPr/>
          </a:p>
        </p:txBody>
      </p:sp>
      <p:sp>
        <p:nvSpPr>
          <p:cNvPr id="11" name="Shape 11"/>
          <p:cNvSpPr txBox="1">
            <a:spLocks noGrp="1"/>
          </p:cNvSpPr>
          <p:nvPr>
            <p:ph type="dt" idx="10"/>
          </p:nvPr>
        </p:nvSpPr>
        <p:spPr>
          <a:xfrm>
            <a:off x="2194558" y="30510484"/>
            <a:ext cx="10241279" cy="1752600"/>
          </a:xfrm>
          <a:prstGeom prst="rect">
            <a:avLst/>
          </a:prstGeom>
          <a:noFill/>
          <a:ln>
            <a:noFill/>
          </a:ln>
        </p:spPr>
        <p:txBody>
          <a:bodyPr lIns="91425" tIns="91425" rIns="91425" bIns="91425" anchor="ctr" anchorCtr="0"/>
          <a:lstStyle>
            <a:lvl1pPr marL="0" marR="0" indent="0" algn="l"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2" name="Shape 12"/>
          <p:cNvSpPr txBox="1">
            <a:spLocks noGrp="1"/>
          </p:cNvSpPr>
          <p:nvPr>
            <p:ph type="ftr" idx="11"/>
          </p:nvPr>
        </p:nvSpPr>
        <p:spPr>
          <a:xfrm>
            <a:off x="14996159" y="30510484"/>
            <a:ext cx="13898879" cy="1752600"/>
          </a:xfrm>
          <a:prstGeom prst="rect">
            <a:avLst/>
          </a:prstGeom>
          <a:noFill/>
          <a:ln>
            <a:noFill/>
          </a:ln>
        </p:spPr>
        <p:txBody>
          <a:bodyPr lIns="91425" tIns="91425" rIns="91425" bIns="91425" anchor="ctr" anchorCtr="0"/>
          <a:lstStyle>
            <a:lvl1pPr marL="0" marR="0" indent="0" algn="ctr" rtl="0">
              <a:lnSpc>
                <a:spcPct val="100000"/>
              </a:lnSpc>
              <a:spcBef>
                <a:spcPts val="0"/>
              </a:spcBef>
              <a:spcAft>
                <a:spcPts val="0"/>
              </a:spcAft>
              <a:buClr>
                <a:srgbClr val="000000"/>
              </a:buClr>
              <a:buFont typeface="Arial"/>
              <a:buNone/>
              <a:defRPr/>
            </a:lvl1pPr>
            <a:lvl2pPr marL="2403546" marR="0" indent="-3245" algn="l" rtl="0">
              <a:lnSpc>
                <a:spcPct val="100000"/>
              </a:lnSpc>
              <a:spcBef>
                <a:spcPts val="0"/>
              </a:spcBef>
              <a:spcAft>
                <a:spcPts val="0"/>
              </a:spcAft>
              <a:buClr>
                <a:srgbClr val="000000"/>
              </a:buClr>
              <a:buFont typeface="Arial"/>
              <a:buNone/>
              <a:defRPr/>
            </a:lvl2pPr>
            <a:lvl3pPr marL="4807092" marR="0" indent="-6491" algn="l" rtl="0">
              <a:lnSpc>
                <a:spcPct val="100000"/>
              </a:lnSpc>
              <a:spcBef>
                <a:spcPts val="0"/>
              </a:spcBef>
              <a:spcAft>
                <a:spcPts val="0"/>
              </a:spcAft>
              <a:buClr>
                <a:srgbClr val="000000"/>
              </a:buClr>
              <a:buFont typeface="Arial"/>
              <a:buNone/>
              <a:defRPr/>
            </a:lvl3pPr>
            <a:lvl4pPr marL="7210638" marR="0" indent="-9738" algn="l" rtl="0">
              <a:lnSpc>
                <a:spcPct val="100000"/>
              </a:lnSpc>
              <a:spcBef>
                <a:spcPts val="0"/>
              </a:spcBef>
              <a:spcAft>
                <a:spcPts val="0"/>
              </a:spcAft>
              <a:buClr>
                <a:srgbClr val="000000"/>
              </a:buClr>
              <a:buFont typeface="Arial"/>
              <a:buNone/>
              <a:defRPr/>
            </a:lvl4pPr>
            <a:lvl5pPr marL="9614184" marR="0" indent="-283" algn="l" rtl="0">
              <a:lnSpc>
                <a:spcPct val="100000"/>
              </a:lnSpc>
              <a:spcBef>
                <a:spcPts val="0"/>
              </a:spcBef>
              <a:spcAft>
                <a:spcPts val="0"/>
              </a:spcAft>
              <a:buClr>
                <a:srgbClr val="000000"/>
              </a:buClr>
              <a:buFont typeface="Arial"/>
              <a:buNone/>
              <a:defRPr/>
            </a:lvl5pPr>
            <a:lvl6pPr marL="12017731" marR="0" indent="-3530" algn="l" rtl="0">
              <a:lnSpc>
                <a:spcPct val="100000"/>
              </a:lnSpc>
              <a:spcBef>
                <a:spcPts val="0"/>
              </a:spcBef>
              <a:spcAft>
                <a:spcPts val="0"/>
              </a:spcAft>
              <a:buClr>
                <a:srgbClr val="000000"/>
              </a:buClr>
              <a:buFont typeface="Arial"/>
              <a:buNone/>
              <a:defRPr/>
            </a:lvl6pPr>
            <a:lvl7pPr marL="14421276" marR="0" indent="-6776" algn="l" rtl="0">
              <a:lnSpc>
                <a:spcPct val="100000"/>
              </a:lnSpc>
              <a:spcBef>
                <a:spcPts val="0"/>
              </a:spcBef>
              <a:spcAft>
                <a:spcPts val="0"/>
              </a:spcAft>
              <a:buClr>
                <a:srgbClr val="000000"/>
              </a:buClr>
              <a:buFont typeface="Arial"/>
              <a:buNone/>
              <a:defRPr/>
            </a:lvl7pPr>
            <a:lvl8pPr marL="16824824" marR="0" indent="-10024" algn="l" rtl="0">
              <a:lnSpc>
                <a:spcPct val="100000"/>
              </a:lnSpc>
              <a:spcBef>
                <a:spcPts val="0"/>
              </a:spcBef>
              <a:spcAft>
                <a:spcPts val="0"/>
              </a:spcAft>
              <a:buClr>
                <a:srgbClr val="000000"/>
              </a:buClr>
              <a:buFont typeface="Arial"/>
              <a:buNone/>
              <a:defRPr/>
            </a:lvl8pPr>
            <a:lvl9pPr marL="19228368" marR="0" indent="-567" algn="l" rtl="0">
              <a:lnSpc>
                <a:spcPct val="100000"/>
              </a:lnSpc>
              <a:spcBef>
                <a:spcPts val="0"/>
              </a:spcBef>
              <a:spcAft>
                <a:spcPts val="0"/>
              </a:spcAft>
              <a:buClr>
                <a:srgbClr val="000000"/>
              </a:buClr>
              <a:buFont typeface="Arial"/>
              <a:buNone/>
              <a:defRPr/>
            </a:lvl9pPr>
          </a:lstStyle>
          <a:p>
            <a:endParaRPr/>
          </a:p>
        </p:txBody>
      </p:sp>
      <p:sp>
        <p:nvSpPr>
          <p:cNvPr id="13" name="Shape 13"/>
          <p:cNvSpPr txBox="1">
            <a:spLocks noGrp="1"/>
          </p:cNvSpPr>
          <p:nvPr>
            <p:ph type="sldNum" idx="12"/>
          </p:nvPr>
        </p:nvSpPr>
        <p:spPr>
          <a:xfrm>
            <a:off x="31455359" y="30510484"/>
            <a:ext cx="10241279" cy="1752600"/>
          </a:xfrm>
          <a:prstGeom prst="rect">
            <a:avLst/>
          </a:prstGeom>
          <a:noFill/>
          <a:ln>
            <a:noFill/>
          </a:ln>
        </p:spPr>
        <p:txBody>
          <a:bodyPr lIns="91425" tIns="91425" rIns="91425" bIns="91425" anchor="ctr" anchorCtr="0">
            <a:noAutofit/>
          </a:bodyPr>
          <a:lstStyle/>
          <a:p>
            <a:pPr marL="0" lvl="0"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1"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2"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3"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4"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5"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6"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7"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a:p>
            <a:pPr marL="0" lvl="8" indent="0">
              <a:spcBef>
                <a:spcPts val="0"/>
              </a:spcBef>
              <a:buClr>
                <a:srgbClr val="000000"/>
              </a:buClr>
              <a:buFont typeface="Arial"/>
              <a:buNone/>
            </a:pPr>
            <a:endParaRPr sz="1400" b="0" i="0" u="none" strike="noStrike" cap="none" baseline="0">
              <a:solidFill>
                <a:srgbClr val="000000"/>
              </a:solidFill>
              <a:latin typeface="Arial"/>
              <a:ea typeface="Arial"/>
              <a:cs typeface="Arial"/>
              <a:sym typeface="Arial"/>
              <a:rtl val="0"/>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0.png"/><Relationship Id="rId18" Type="http://schemas.openxmlformats.org/officeDocument/2006/relationships/image" Target="../media/image15.png"/><Relationship Id="rId3" Type="http://schemas.microsoft.com/office/2018/10/relationships/comments" Target="../comments/modernComment_102_4AA770FE.xml"/><Relationship Id="rId21" Type="http://schemas.openxmlformats.org/officeDocument/2006/relationships/image" Target="../media/image18.png"/><Relationship Id="rId7" Type="http://schemas.openxmlformats.org/officeDocument/2006/relationships/image" Target="../media/image4.jpe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image" Target="../media/image2.jpeg"/><Relationship Id="rId15" Type="http://schemas.openxmlformats.org/officeDocument/2006/relationships/image" Target="../media/image12.png"/><Relationship Id="rId10" Type="http://schemas.openxmlformats.org/officeDocument/2006/relationships/image" Target="../media/image7.jpeg"/><Relationship Id="rId19" Type="http://schemas.openxmlformats.org/officeDocument/2006/relationships/image" Target="../media/image16.png"/><Relationship Id="rId4" Type="http://schemas.openxmlformats.org/officeDocument/2006/relationships/image" Target="../media/image1.png"/><Relationship Id="rId9" Type="http://schemas.openxmlformats.org/officeDocument/2006/relationships/image" Target="../media/image6.jpe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E1E9E8"/>
            </a:gs>
            <a:gs pos="75000">
              <a:srgbClr val="16693F"/>
            </a:gs>
          </a:gsLst>
          <a:lin ang="16200000" scaled="0"/>
          <a:tileRect/>
        </a:gradFill>
        <a:effectLst/>
      </p:bgPr>
    </p:bg>
    <p:spTree>
      <p:nvGrpSpPr>
        <p:cNvPr id="1" name="Shape 83"/>
        <p:cNvGrpSpPr/>
        <p:nvPr/>
      </p:nvGrpSpPr>
      <p:grpSpPr>
        <a:xfrm>
          <a:off x="0" y="0"/>
          <a:ext cx="0" cy="0"/>
          <a:chOff x="0" y="0"/>
          <a:chExt cx="0" cy="0"/>
        </a:xfrm>
      </p:grpSpPr>
      <p:sp>
        <p:nvSpPr>
          <p:cNvPr id="86" name="Rounded Rectangle 85"/>
          <p:cNvSpPr/>
          <p:nvPr/>
        </p:nvSpPr>
        <p:spPr>
          <a:xfrm>
            <a:off x="1065202" y="6189436"/>
            <a:ext cx="21061267"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cs typeface="Arial"/>
              </a:rPr>
              <a:t>I’</a:t>
            </a:r>
            <a:endParaRPr lang="en-US"/>
          </a:p>
        </p:txBody>
      </p:sp>
      <p:sp>
        <p:nvSpPr>
          <p:cNvPr id="88" name="Rounded Rectangle 87"/>
          <p:cNvSpPr/>
          <p:nvPr/>
        </p:nvSpPr>
        <p:spPr>
          <a:xfrm>
            <a:off x="22659084" y="6250232"/>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cs typeface="Arial"/>
            </a:endParaRPr>
          </a:p>
          <a:p>
            <a:pPr algn="ctr"/>
            <a:r>
              <a:rPr lang="en-US">
                <a:cs typeface="Arial"/>
              </a:rPr>
              <a:t>d!. </a:t>
            </a:r>
          </a:p>
        </p:txBody>
      </p:sp>
      <p:sp>
        <p:nvSpPr>
          <p:cNvPr id="177" name="Title 1"/>
          <p:cNvSpPr txBox="1">
            <a:spLocks/>
          </p:cNvSpPr>
          <p:nvPr/>
        </p:nvSpPr>
        <p:spPr>
          <a:xfrm>
            <a:off x="3144251" y="6562260"/>
            <a:ext cx="16796084" cy="1019860"/>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2800" b="1" err="1">
                <a:solidFill>
                  <a:srgbClr val="16693F"/>
                </a:solidFill>
              </a:rPr>
              <a:t>GRNsight</a:t>
            </a:r>
            <a:r>
              <a:rPr lang="en-US" sz="2800" b="1">
                <a:solidFill>
                  <a:srgbClr val="16693F"/>
                </a:solidFill>
              </a:rPr>
              <a:t>, automatically lays out a gene regulatory network (GRN) graph, coloring the edges based on regulatory weights, and the nodes based on experimental or simulated expression data</a:t>
            </a:r>
          </a:p>
        </p:txBody>
      </p:sp>
      <p:sp>
        <p:nvSpPr>
          <p:cNvPr id="39" name="TextBox 38"/>
          <p:cNvSpPr txBox="1"/>
          <p:nvPr/>
        </p:nvSpPr>
        <p:spPr>
          <a:xfrm>
            <a:off x="23108614" y="11217185"/>
            <a:ext cx="9241352" cy="523220"/>
          </a:xfrm>
          <a:prstGeom prst="rect">
            <a:avLst/>
          </a:prstGeom>
          <a:noFill/>
        </p:spPr>
        <p:txBody>
          <a:bodyPr wrap="square" lIns="91440" tIns="45720" rIns="91440" bIns="45720" rtlCol="0" anchor="t">
            <a:spAutoFit/>
          </a:bodyPr>
          <a:lstStyle/>
          <a:p>
            <a:pPr algn="ctr"/>
            <a:r>
              <a:rPr lang="en-US" sz="2800" b="1">
                <a:solidFill>
                  <a:srgbClr val="16693F"/>
                </a:solidFill>
              </a:rPr>
              <a:t>New GRNsight database source and schema </a:t>
            </a:r>
          </a:p>
        </p:txBody>
      </p:sp>
      <p:grpSp>
        <p:nvGrpSpPr>
          <p:cNvPr id="2" name="Group 1"/>
          <p:cNvGrpSpPr/>
          <p:nvPr/>
        </p:nvGrpSpPr>
        <p:grpSpPr>
          <a:xfrm>
            <a:off x="655149" y="902089"/>
            <a:ext cx="42736498" cy="4968090"/>
            <a:chOff x="577351" y="631663"/>
            <a:chExt cx="42736498" cy="4968090"/>
          </a:xfrm>
        </p:grpSpPr>
        <p:sp>
          <p:nvSpPr>
            <p:cNvPr id="3" name="Rounded Rectangle 2"/>
            <p:cNvSpPr/>
            <p:nvPr/>
          </p:nvSpPr>
          <p:spPr>
            <a:xfrm>
              <a:off x="577351" y="631663"/>
              <a:ext cx="42736498" cy="4968090"/>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rotWithShape="1">
            <a:blip r:embed="rId4"/>
            <a:srcRect b="8674"/>
            <a:stretch/>
          </p:blipFill>
          <p:spPr>
            <a:xfrm>
              <a:off x="1065202" y="2746700"/>
              <a:ext cx="5099916" cy="2756983"/>
            </a:xfrm>
            <a:prstGeom prst="rect">
              <a:avLst/>
            </a:prstGeom>
            <a:ln>
              <a:noFill/>
            </a:ln>
          </p:spPr>
        </p:pic>
        <p:sp>
          <p:nvSpPr>
            <p:cNvPr id="5" name="Rectangle 4"/>
            <p:cNvSpPr/>
            <p:nvPr/>
          </p:nvSpPr>
          <p:spPr>
            <a:xfrm>
              <a:off x="2576300" y="699662"/>
              <a:ext cx="38738601" cy="4832092"/>
            </a:xfrm>
            <a:prstGeom prst="rect">
              <a:avLst/>
            </a:prstGeom>
            <a:ln>
              <a:noFill/>
            </a:ln>
          </p:spPr>
          <p:txBody>
            <a:bodyPr wrap="square" lIns="91440" tIns="45720" rIns="91440" bIns="45720" anchor="t">
              <a:spAutoFit/>
            </a:bodyPr>
            <a:lstStyle/>
            <a:p>
              <a:pPr algn="ctr"/>
              <a:r>
                <a:rPr lang="en-US" sz="7200" b="1">
                  <a:solidFill>
                    <a:srgbClr val="16693F"/>
                  </a:solidFill>
                </a:rPr>
                <a:t>Database, Display, and DevOps Improvements for </a:t>
              </a:r>
              <a:r>
                <a:rPr lang="en-US" sz="7200" b="1" err="1">
                  <a:solidFill>
                    <a:srgbClr val="16693F"/>
                  </a:solidFill>
                </a:rPr>
                <a:t>GRNsight</a:t>
              </a:r>
              <a:r>
                <a:rPr lang="en-US" sz="7200" b="1">
                  <a:solidFill>
                    <a:srgbClr val="16693F"/>
                  </a:solidFill>
                </a:rPr>
                <a:t> 7.2, a Web Application for Visualizing Gene Regulatory and Protein-Protein Interaction Network Models</a:t>
              </a:r>
              <a:endParaRPr lang="en-US" b="1"/>
            </a:p>
            <a:p>
              <a:pPr algn="ctr"/>
              <a:endParaRPr lang="en-US" sz="4000"/>
            </a:p>
            <a:p>
              <a:pPr algn="ctr"/>
              <a:r>
                <a:rPr lang="en-US" sz="4000"/>
                <a:t>Ngoc K. Tran</a:t>
              </a:r>
              <a:r>
                <a:rPr lang="en-US" sz="4000" baseline="30000"/>
                <a:t>1</a:t>
              </a:r>
              <a:r>
                <a:rPr lang="en-US" sz="4000" b="0" i="0" u="none" strike="noStrike" cap="none">
                  <a:solidFill>
                    <a:srgbClr val="000000"/>
                  </a:solidFill>
                  <a:latin typeface="Arial"/>
                  <a:ea typeface="Arial"/>
                  <a:cs typeface="Arial"/>
                  <a:sym typeface="Arial"/>
                </a:rPr>
                <a:t>, Cecilia J. Zaragoza</a:t>
              </a:r>
              <a:r>
                <a:rPr lang="en-US" sz="4000" b="0" i="0" u="none" strike="noStrike" cap="none" baseline="30000">
                  <a:solidFill>
                    <a:srgbClr val="000000"/>
                  </a:solidFill>
                  <a:latin typeface="Arial"/>
                  <a:ea typeface="Arial"/>
                  <a:cs typeface="Arial"/>
                  <a:sym typeface="Arial"/>
                </a:rPr>
                <a:t>1</a:t>
              </a:r>
              <a:r>
                <a:rPr lang="en-US" sz="4000" b="0" i="0" u="none" strike="noStrike" cap="none">
                  <a:solidFill>
                    <a:srgbClr val="000000"/>
                  </a:solidFill>
                  <a:latin typeface="Arial"/>
                  <a:ea typeface="Arial"/>
                  <a:cs typeface="Arial"/>
                  <a:sym typeface="Arial"/>
                </a:rPr>
                <a:t>, A'Kaia </a:t>
              </a:r>
              <a:r>
                <a:rPr lang="en-US" sz="4000"/>
                <a:t>L. </a:t>
              </a:r>
              <a:r>
                <a:rPr lang="en-US" sz="4000" b="0" i="0" u="none" strike="noStrike" cap="none">
                  <a:solidFill>
                    <a:srgbClr val="000000"/>
                  </a:solidFill>
                  <a:latin typeface="Arial"/>
                  <a:ea typeface="Arial"/>
                  <a:cs typeface="Arial"/>
                  <a:sym typeface="Arial"/>
                </a:rPr>
                <a:t>Phelps</a:t>
              </a:r>
              <a:r>
                <a:rPr lang="en-US" sz="4000" b="0" i="0" u="none" strike="noStrike" cap="none" baseline="30000">
                  <a:solidFill>
                    <a:srgbClr val="000000"/>
                  </a:solidFill>
                  <a:latin typeface="Arial"/>
                  <a:ea typeface="Arial"/>
                  <a:cs typeface="Arial"/>
                  <a:sym typeface="Arial"/>
                </a:rPr>
                <a:t>1</a:t>
              </a:r>
              <a:r>
                <a:rPr lang="en-US" sz="4000" b="0" i="0" u="none" strike="noStrike" cap="none">
                  <a:solidFill>
                    <a:srgbClr val="000000"/>
                  </a:solidFill>
                  <a:latin typeface="Arial"/>
                  <a:ea typeface="Arial"/>
                  <a:cs typeface="Arial"/>
                  <a:sym typeface="Arial"/>
                </a:rPr>
                <a:t>,</a:t>
              </a:r>
              <a:r>
                <a:rPr lang="en-US" sz="4000"/>
                <a:t> Amelie T. Dinh</a:t>
              </a:r>
              <a:r>
                <a:rPr lang="en-US" sz="2700" baseline="30000"/>
                <a:t>1</a:t>
              </a:r>
              <a:r>
                <a:rPr lang="en-US" sz="4000"/>
                <a:t>, Milka Y. Zekarias</a:t>
              </a:r>
              <a:r>
                <a:rPr lang="en-US" sz="2700" baseline="30000"/>
                <a:t>1</a:t>
              </a:r>
              <a:r>
                <a:rPr lang="en-US" sz="4000"/>
                <a:t>, Kam</a:t>
              </a:r>
              <a:r>
                <a:rPr lang="en-US" sz="4000" b="0" i="0" u="none" strike="noStrike" cap="none">
                  <a:solidFill>
                    <a:srgbClr val="000000"/>
                  </a:solidFill>
                  <a:latin typeface="Arial"/>
                  <a:ea typeface="Arial"/>
                  <a:cs typeface="Arial"/>
                  <a:sym typeface="Arial"/>
                </a:rPr>
                <a:t> D. Dahlquist</a:t>
              </a:r>
              <a:r>
                <a:rPr lang="en-US" sz="4000" baseline="30000"/>
                <a:t>2</a:t>
              </a:r>
              <a:r>
                <a:rPr lang="en-US" sz="4000" b="0" i="0" u="none" strike="noStrike" cap="none">
                  <a:solidFill>
                    <a:srgbClr val="000000"/>
                  </a:solidFill>
                  <a:latin typeface="Arial"/>
                  <a:ea typeface="Arial"/>
                  <a:cs typeface="Arial"/>
                  <a:sym typeface="Arial"/>
                </a:rPr>
                <a:t>, John David N. Dionisio</a:t>
              </a:r>
              <a:r>
                <a:rPr lang="en-US" sz="4000" b="0" i="0" u="none" strike="noStrike" cap="none" baseline="30000">
                  <a:solidFill>
                    <a:srgbClr val="000000"/>
                  </a:solidFill>
                  <a:latin typeface="Arial"/>
                  <a:ea typeface="Arial"/>
                  <a:cs typeface="Arial"/>
                  <a:sym typeface="Arial"/>
                </a:rPr>
                <a:t>1</a:t>
              </a:r>
              <a:endParaRPr lang="en-US" sz="4000" b="1" baseline="30000">
                <a:latin typeface="Arial" panose="020B0604020202020204" pitchFamily="34" charset="0"/>
              </a:endParaRPr>
            </a:p>
            <a:p>
              <a:pPr algn="ctr"/>
              <a:r>
                <a:rPr lang="en-US" sz="2800" b="1"/>
                <a:t>Departments of </a:t>
              </a:r>
              <a:r>
                <a:rPr lang="en-US" sz="2800" b="1" baseline="30000"/>
                <a:t>1</a:t>
              </a:r>
              <a:r>
                <a:rPr lang="en-US" sz="2800" b="1"/>
                <a:t>Computer Science and </a:t>
              </a:r>
              <a:r>
                <a:rPr lang="en-US" sz="2800" b="1" baseline="30000"/>
                <a:t>2</a:t>
              </a:r>
              <a:r>
                <a:rPr lang="en-US" sz="2800" b="1"/>
                <a:t>Biology, Loyola Marymount University, 1 LMU Drive, Los Angeles, CA 90045 USA</a:t>
              </a:r>
            </a:p>
            <a:p>
              <a:pPr algn="ctr"/>
              <a:endParaRPr lang="en-US" sz="800">
                <a:latin typeface="Arial" panose="020B0604020202020204" pitchFamily="34" charset="0"/>
              </a:endParaRPr>
            </a:p>
            <a:p>
              <a:pPr algn="ctr"/>
              <a:endParaRPr lang="en-US" sz="800">
                <a:latin typeface="Arial" panose="020B0604020202020204" pitchFamily="34" charset="0"/>
              </a:endParaRPr>
            </a:p>
            <a:p>
              <a:pPr algn="ctr"/>
              <a:r>
                <a:rPr lang="en-US" sz="4000" b="1">
                  <a:solidFill>
                    <a:srgbClr val="16693F"/>
                  </a:solidFill>
                </a:rPr>
                <a:t>http://</a:t>
              </a:r>
              <a:r>
                <a:rPr lang="en-US" sz="4000" b="1" err="1">
                  <a:solidFill>
                    <a:srgbClr val="16693F"/>
                  </a:solidFill>
                </a:rPr>
                <a:t>dondi.github.io</a:t>
              </a:r>
              <a:r>
                <a:rPr lang="en-US" sz="4000" b="1">
                  <a:solidFill>
                    <a:srgbClr val="16693F"/>
                  </a:solidFill>
                </a:rPr>
                <a:t>/</a:t>
              </a:r>
              <a:r>
                <a:rPr lang="en-US" sz="4000" b="1" err="1">
                  <a:solidFill>
                    <a:srgbClr val="16693F"/>
                  </a:solidFill>
                </a:rPr>
                <a:t>GRNsight</a:t>
              </a:r>
              <a:r>
                <a:rPr lang="en-US" sz="4000" b="1">
                  <a:solidFill>
                    <a:srgbClr val="16693F"/>
                  </a:solidFill>
                </a:rPr>
                <a:t>/</a:t>
              </a:r>
            </a:p>
          </p:txBody>
        </p:sp>
      </p:grpSp>
      <p:sp>
        <p:nvSpPr>
          <p:cNvPr id="195" name="Google Shape;130;p1"/>
          <p:cNvSpPr txBox="1"/>
          <p:nvPr/>
        </p:nvSpPr>
        <p:spPr>
          <a:xfrm>
            <a:off x="11213993" y="13048643"/>
            <a:ext cx="32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endParaRPr sz="1400" b="0" i="0" u="none" strike="noStrike" cap="none">
              <a:solidFill>
                <a:srgbClr val="000000"/>
              </a:solidFill>
              <a:latin typeface="Arial"/>
              <a:ea typeface="Arial"/>
              <a:cs typeface="Arial"/>
              <a:sym typeface="Arial"/>
            </a:endParaRPr>
          </a:p>
        </p:txBody>
      </p:sp>
      <p:grpSp>
        <p:nvGrpSpPr>
          <p:cNvPr id="19" name="Group 18"/>
          <p:cNvGrpSpPr/>
          <p:nvPr/>
        </p:nvGrpSpPr>
        <p:grpSpPr>
          <a:xfrm>
            <a:off x="7423880" y="8147968"/>
            <a:ext cx="13926837" cy="653684"/>
            <a:chOff x="17068110" y="7276093"/>
            <a:chExt cx="13926837" cy="653684"/>
          </a:xfrm>
        </p:grpSpPr>
        <p:pic>
          <p:nvPicPr>
            <p:cNvPr id="213" name="Picture 212"/>
            <p:cNvPicPr>
              <a:picLocks noChangeAspect="1"/>
            </p:cNvPicPr>
            <p:nvPr/>
          </p:nvPicPr>
          <p:blipFill rotWithShape="1">
            <a:blip r:embed="rId5">
              <a:extLst>
                <a:ext uri="{28A0092B-C50C-407E-A947-70E740481C1C}">
                  <a14:useLocalDpi xmlns:a14="http://schemas.microsoft.com/office/drawing/2010/main" val="0"/>
                </a:ext>
              </a:extLst>
            </a:blip>
            <a:srcRect l="2538" r="33299"/>
            <a:stretch/>
          </p:blipFill>
          <p:spPr>
            <a:xfrm>
              <a:off x="17068110" y="7276093"/>
              <a:ext cx="13421415" cy="653684"/>
            </a:xfrm>
            <a:prstGeom prst="rect">
              <a:avLst/>
            </a:prstGeom>
          </p:spPr>
        </p:pic>
        <p:pic>
          <p:nvPicPr>
            <p:cNvPr id="212" name="Picture 211"/>
            <p:cNvPicPr>
              <a:picLocks noChangeAspect="1"/>
            </p:cNvPicPr>
            <p:nvPr/>
          </p:nvPicPr>
          <p:blipFill rotWithShape="1">
            <a:blip r:embed="rId5">
              <a:extLst>
                <a:ext uri="{28A0092B-C50C-407E-A947-70E740481C1C}">
                  <a14:useLocalDpi xmlns:a14="http://schemas.microsoft.com/office/drawing/2010/main" val="0"/>
                </a:ext>
              </a:extLst>
            </a:blip>
            <a:srcRect l="94713" r="1563"/>
            <a:stretch/>
          </p:blipFill>
          <p:spPr>
            <a:xfrm>
              <a:off x="30216074" y="7276093"/>
              <a:ext cx="778873" cy="653684"/>
            </a:xfrm>
            <a:prstGeom prst="rect">
              <a:avLst/>
            </a:prstGeom>
          </p:spPr>
        </p:pic>
      </p:grpSp>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9379" y="8848105"/>
            <a:ext cx="2908300" cy="4406900"/>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14090" y="13303770"/>
            <a:ext cx="2908300" cy="4178300"/>
          </a:xfrm>
          <a:prstGeom prst="rect">
            <a:avLst/>
          </a:prstGeom>
        </p:spPr>
      </p:pic>
      <p:sp>
        <p:nvSpPr>
          <p:cNvPr id="215" name="TextBox 214"/>
          <p:cNvSpPr txBox="1"/>
          <p:nvPr/>
        </p:nvSpPr>
        <p:spPr>
          <a:xfrm>
            <a:off x="1457541" y="7991983"/>
            <a:ext cx="6628123" cy="13419058"/>
          </a:xfrm>
          <a:prstGeom prst="rect">
            <a:avLst/>
          </a:prstGeom>
          <a:noFill/>
        </p:spPr>
        <p:txBody>
          <a:bodyPr wrap="square" rtlCol="0">
            <a:spAutoFit/>
          </a:bodyPr>
          <a:lstStyle/>
          <a:p>
            <a:pPr marL="342900" indent="-342900">
              <a:buFont typeface="+mj-lt"/>
              <a:buAutoNum type="arabicPeriod"/>
            </a:pPr>
            <a:r>
              <a:rPr lang="en-US" sz="2200" b="1">
                <a:latin typeface="Arial" panose="020B0604020202020204" pitchFamily="34" charset="0"/>
                <a:cs typeface="Arial" panose="020B0604020202020204" pitchFamily="34" charset="0"/>
              </a:rPr>
              <a:t>Network</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Demo files are provided.</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Can import and export Excel, SIF, or GraphML files.</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Can construct a network from SGD regulation or PPI data stored in a backend database.</a:t>
            </a:r>
          </a:p>
          <a:p>
            <a:pPr marL="342900" indent="-342900">
              <a:buFont typeface="+mj-lt"/>
              <a:buAutoNum type="arabicPeriod"/>
            </a:pPr>
            <a:r>
              <a:rPr lang="en-US" sz="2200" b="1">
                <a:latin typeface="Arial" panose="020B0604020202020204" pitchFamily="34" charset="0"/>
                <a:cs typeface="Arial" panose="020B0604020202020204" pitchFamily="34" charset="0"/>
              </a:rPr>
              <a:t>Layout</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Users can select a force graph layout or grid layout.</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Force graph parameter sliders:</a:t>
            </a:r>
          </a:p>
          <a:p>
            <a:pPr marL="1147763" lvl="2" indent="-233363">
              <a:buFont typeface="Arial" panose="020B0604020202020204" pitchFamily="34" charset="0"/>
              <a:buChar char="‒"/>
            </a:pPr>
            <a:r>
              <a:rPr lang="en-US">
                <a:latin typeface="Arial" panose="020B0604020202020204" pitchFamily="34" charset="0"/>
                <a:cs typeface="Arial" panose="020B0604020202020204" pitchFamily="34" charset="0"/>
              </a:rPr>
              <a:t>Link distance determines the minimum distance between nodes.</a:t>
            </a:r>
          </a:p>
          <a:p>
            <a:pPr marL="1147763" lvl="2" indent="-233363">
              <a:buFont typeface="Arial" panose="020B0604020202020204" pitchFamily="34" charset="0"/>
              <a:buChar char="‒"/>
            </a:pPr>
            <a:r>
              <a:rPr lang="en-US">
                <a:latin typeface="Arial" panose="020B0604020202020204" pitchFamily="34" charset="0"/>
                <a:cs typeface="Arial" panose="020B0604020202020204" pitchFamily="34" charset="0"/>
              </a:rPr>
              <a:t>Nodes have a charge which repels or attracts other nodes.</a:t>
            </a:r>
          </a:p>
          <a:p>
            <a:pPr marL="342900" indent="-342900">
              <a:buFont typeface="+mj-lt"/>
              <a:buAutoNum type="arabicPeriod"/>
            </a:pPr>
            <a:r>
              <a:rPr lang="en-US" sz="2200" b="1">
                <a:latin typeface="Arial" panose="020B0604020202020204" pitchFamily="34" charset="0"/>
                <a:cs typeface="Arial" panose="020B0604020202020204" pitchFamily="34" charset="0"/>
              </a:rPr>
              <a:t>Node</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Coloring can be based on user-uploaded expression data or from published expression datasets stored in a backend database.</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Datasets available: </a:t>
            </a:r>
          </a:p>
          <a:p>
            <a:pPr marL="1147763" lvl="2" indent="-233363">
              <a:buFont typeface="Arial" panose="020B0604020202020204" pitchFamily="34" charset="0"/>
              <a:buChar char="‒"/>
            </a:pPr>
            <a:r>
              <a:rPr lang="da-DK" sz="1800" err="1">
                <a:latin typeface="Arial" panose="020B0604020202020204" pitchFamily="34" charset="0"/>
                <a:cs typeface="Arial" panose="020B0604020202020204" pitchFamily="34" charset="0"/>
              </a:rPr>
              <a:t>Apweiler</a:t>
            </a:r>
            <a:r>
              <a:rPr lang="da-DK" sz="1800">
                <a:latin typeface="Arial" panose="020B0604020202020204" pitchFamily="34" charset="0"/>
                <a:cs typeface="Arial" panose="020B0604020202020204" pitchFamily="34" charset="0"/>
              </a:rPr>
              <a:t> et al. 2012, GSE33098</a:t>
            </a:r>
          </a:p>
          <a:p>
            <a:pPr marL="1147763" lvl="2" indent="-233363">
              <a:buFont typeface="Arial" panose="020B0604020202020204" pitchFamily="34" charset="0"/>
              <a:buChar char="‒"/>
            </a:pPr>
            <a:r>
              <a:rPr lang="da-DK" sz="1800" err="1">
                <a:latin typeface="Arial" panose="020B0604020202020204" pitchFamily="34" charset="0"/>
                <a:cs typeface="Arial" panose="020B0604020202020204" pitchFamily="34" charset="0"/>
              </a:rPr>
              <a:t>Barreto</a:t>
            </a:r>
            <a:r>
              <a:rPr lang="da-DK" sz="1800">
                <a:latin typeface="Arial" panose="020B0604020202020204" pitchFamily="34" charset="0"/>
                <a:cs typeface="Arial" panose="020B0604020202020204" pitchFamily="34" charset="0"/>
              </a:rPr>
              <a:t> et al. 2012, GSE24712</a:t>
            </a:r>
          </a:p>
          <a:p>
            <a:pPr marL="1147763" lvl="2" indent="-233363">
              <a:buFont typeface="Arial" panose="020B0604020202020204" pitchFamily="34" charset="0"/>
              <a:buChar char="‒"/>
            </a:pPr>
            <a:r>
              <a:rPr lang="da-DK" sz="1800">
                <a:latin typeface="Arial" panose="020B0604020202020204" pitchFamily="34" charset="0"/>
                <a:cs typeface="Arial" panose="020B0604020202020204" pitchFamily="34" charset="0"/>
              </a:rPr>
              <a:t>Dahlquist et al. 2018, GSE83656</a:t>
            </a:r>
          </a:p>
          <a:p>
            <a:pPr marL="1147763" lvl="2" indent="-233363">
              <a:buFont typeface="Arial" panose="020B0604020202020204" pitchFamily="34" charset="0"/>
              <a:buChar char="‒"/>
            </a:pPr>
            <a:r>
              <a:rPr lang="da-DK" sz="1800" err="1">
                <a:latin typeface="Arial" panose="020B0604020202020204" pitchFamily="34" charset="0"/>
                <a:cs typeface="Arial" panose="020B0604020202020204" pitchFamily="34" charset="0"/>
              </a:rPr>
              <a:t>Kitagawa</a:t>
            </a:r>
            <a:r>
              <a:rPr lang="da-DK" sz="1800">
                <a:latin typeface="Arial" panose="020B0604020202020204" pitchFamily="34" charset="0"/>
                <a:cs typeface="Arial" panose="020B0604020202020204" pitchFamily="34" charset="0"/>
              </a:rPr>
              <a:t> et al. 2002, GSE9336 </a:t>
            </a:r>
          </a:p>
          <a:p>
            <a:pPr marL="1147763" lvl="2" indent="-233363">
              <a:buFont typeface="Arial" panose="020B0604020202020204" pitchFamily="34" charset="0"/>
              <a:buChar char="‒"/>
            </a:pPr>
            <a:r>
              <a:rPr lang="da-DK" sz="1800">
                <a:latin typeface="Arial" panose="020B0604020202020204" pitchFamily="34" charset="0"/>
                <a:cs typeface="Arial" panose="020B0604020202020204" pitchFamily="34" charset="0"/>
              </a:rPr>
              <a:t>Thorsen et al. 2007, GSE6068</a:t>
            </a:r>
            <a:endParaRPr lang="en-US" sz="1800">
              <a:latin typeface="Arial" panose="020B0604020202020204" pitchFamily="34" charset="0"/>
              <a:cs typeface="Arial" panose="020B0604020202020204" pitchFamily="34" charset="0"/>
            </a:endParaRPr>
          </a:p>
          <a:p>
            <a:pPr marL="342900" indent="-342900">
              <a:buFont typeface="+mj-lt"/>
              <a:buAutoNum type="arabicPeriod"/>
            </a:pPr>
            <a:r>
              <a:rPr lang="en-US" sz="2200" b="1">
                <a:latin typeface="Arial" panose="020B0604020202020204" pitchFamily="34" charset="0"/>
                <a:cs typeface="Arial" panose="020B0604020202020204" pitchFamily="34" charset="0"/>
              </a:rPr>
              <a:t>Edge</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Edge coloring can be toggled on and off.</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Buttons enable the user to always see edge weights, never see edge weights, or see edge weights upon mouseover.</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Allows user to set normalization factor so that edge thicknesses for different graphs can be rendered on the same scale.</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Changing the gray threshold deemphasizes weaker edges in the visualization.</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Presenting gray edges as dashed lines further deemphasizes weak edges.</a:t>
            </a:r>
          </a:p>
          <a:p>
            <a:pPr marL="342900" indent="-342900">
              <a:buFont typeface="+mj-lt"/>
              <a:buAutoNum type="arabicPeriod"/>
            </a:pPr>
            <a:r>
              <a:rPr lang="en-US" sz="2200" b="1">
                <a:latin typeface="Arial" panose="020B0604020202020204" pitchFamily="34" charset="0"/>
                <a:cs typeface="Arial" panose="020B0604020202020204" pitchFamily="34" charset="0"/>
              </a:rPr>
              <a:t>View</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Multiple viewport sizes available.</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Graph bounding box can be separated from viewport.</a:t>
            </a:r>
          </a:p>
          <a:p>
            <a:pPr marL="690563" lvl="1" indent="-233363">
              <a:buFont typeface="Arial" panose="020B0604020202020204" pitchFamily="34" charset="0"/>
              <a:buChar char="•"/>
            </a:pPr>
            <a:r>
              <a:rPr lang="en-US" sz="2200">
                <a:latin typeface="Arial" panose="020B0604020202020204" pitchFamily="34" charset="0"/>
                <a:cs typeface="Arial" panose="020B0604020202020204" pitchFamily="34" charset="0"/>
              </a:rPr>
              <a:t>Zooming and scrolling available.</a:t>
            </a:r>
          </a:p>
          <a:p>
            <a:pPr marL="800100" lvl="1" indent="-342900">
              <a:buFont typeface="Arial" panose="020B0604020202020204" pitchFamily="34" charset="0"/>
              <a:buChar char="•"/>
            </a:pPr>
            <a:endParaRPr lang="en-US" sz="2200">
              <a:latin typeface="Arial" panose="020B0604020202020204" pitchFamily="34" charset="0"/>
              <a:cs typeface="Arial" panose="020B0604020202020204" pitchFamily="34" charset="0"/>
            </a:endParaRPr>
          </a:p>
        </p:txBody>
      </p:sp>
      <p:pic>
        <p:nvPicPr>
          <p:cNvPr id="24" name="Picture 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17618" y="14956854"/>
            <a:ext cx="2921000" cy="3073400"/>
          </a:xfrm>
          <a:prstGeom prst="rect">
            <a:avLst/>
          </a:prstGeom>
        </p:spPr>
      </p:pic>
      <p:pic>
        <p:nvPicPr>
          <p:cNvPr id="25" name="Picture 2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539838" y="14928723"/>
            <a:ext cx="2959100" cy="5422900"/>
          </a:xfrm>
          <a:prstGeom prst="rect">
            <a:avLst/>
          </a:prstGeom>
        </p:spPr>
      </p:pic>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284700" y="8864159"/>
            <a:ext cx="10058400" cy="5975287"/>
          </a:xfrm>
          <a:prstGeom prst="rect">
            <a:avLst/>
          </a:prstGeom>
        </p:spPr>
      </p:pic>
      <p:grpSp>
        <p:nvGrpSpPr>
          <p:cNvPr id="181" name="Google Shape;116;p1"/>
          <p:cNvGrpSpPr/>
          <p:nvPr/>
        </p:nvGrpSpPr>
        <p:grpSpPr>
          <a:xfrm>
            <a:off x="19374396" y="12949669"/>
            <a:ext cx="1786246" cy="1743523"/>
            <a:chOff x="30688219" y="11355256"/>
            <a:chExt cx="1799200" cy="1743523"/>
          </a:xfrm>
        </p:grpSpPr>
        <p:sp>
          <p:nvSpPr>
            <p:cNvPr id="182" name="Google Shape;117;p1"/>
            <p:cNvSpPr/>
            <p:nvPr/>
          </p:nvSpPr>
          <p:spPr>
            <a:xfrm>
              <a:off x="30710519" y="11364179"/>
              <a:ext cx="1776900" cy="1734600"/>
            </a:xfrm>
            <a:prstGeom prst="rect">
              <a:avLst/>
            </a:prstGeom>
            <a:noFill/>
            <a:ln w="1270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cxnSp>
          <p:nvCxnSpPr>
            <p:cNvPr id="183" name="Google Shape;118;p1"/>
            <p:cNvCxnSpPr/>
            <p:nvPr/>
          </p:nvCxnSpPr>
          <p:spPr>
            <a:xfrm>
              <a:off x="32001200" y="12955670"/>
              <a:ext cx="365700" cy="0"/>
            </a:xfrm>
            <a:prstGeom prst="straightConnector1">
              <a:avLst/>
            </a:prstGeom>
            <a:noFill/>
            <a:ln w="34925" cap="flat" cmpd="sng">
              <a:solidFill>
                <a:srgbClr val="807F80"/>
              </a:solidFill>
              <a:prstDash val="solid"/>
              <a:round/>
              <a:headEnd type="none" w="sm" len="sm"/>
              <a:tailEnd type="triangle" w="med" len="med"/>
            </a:ln>
          </p:spPr>
        </p:cxnSp>
        <p:cxnSp>
          <p:nvCxnSpPr>
            <p:cNvPr id="184" name="Google Shape;119;p1"/>
            <p:cNvCxnSpPr/>
            <p:nvPr/>
          </p:nvCxnSpPr>
          <p:spPr>
            <a:xfrm>
              <a:off x="31629503" y="12281806"/>
              <a:ext cx="733500" cy="0"/>
            </a:xfrm>
            <a:prstGeom prst="straightConnector1">
              <a:avLst/>
            </a:prstGeom>
            <a:noFill/>
            <a:ln w="57150" cap="flat" cmpd="sng">
              <a:solidFill>
                <a:srgbClr val="C43D3C"/>
              </a:solidFill>
              <a:prstDash val="solid"/>
              <a:round/>
              <a:headEnd type="none" w="sm" len="sm"/>
              <a:tailEnd type="triangle" w="med" len="med"/>
            </a:ln>
          </p:spPr>
        </p:cxnSp>
        <p:grpSp>
          <p:nvGrpSpPr>
            <p:cNvPr id="185" name="Google Shape;120;p1"/>
            <p:cNvGrpSpPr/>
            <p:nvPr/>
          </p:nvGrpSpPr>
          <p:grpSpPr>
            <a:xfrm>
              <a:off x="31694421" y="12531373"/>
              <a:ext cx="673500" cy="174833"/>
              <a:chOff x="294155" y="3559219"/>
              <a:chExt cx="733500" cy="260400"/>
            </a:xfrm>
          </p:grpSpPr>
          <p:cxnSp>
            <p:nvCxnSpPr>
              <p:cNvPr id="192" name="Google Shape;121;p1"/>
              <p:cNvCxnSpPr/>
              <p:nvPr/>
            </p:nvCxnSpPr>
            <p:spPr>
              <a:xfrm>
                <a:off x="294155" y="3689468"/>
                <a:ext cx="733500" cy="0"/>
              </a:xfrm>
              <a:prstGeom prst="straightConnector1">
                <a:avLst/>
              </a:prstGeom>
              <a:noFill/>
              <a:ln w="57150" cap="flat" cmpd="sng">
                <a:solidFill>
                  <a:srgbClr val="337BB8"/>
                </a:solidFill>
                <a:prstDash val="solid"/>
                <a:round/>
                <a:headEnd type="none" w="sm" len="sm"/>
                <a:tailEnd type="none" w="sm" len="sm"/>
              </a:ln>
            </p:spPr>
          </p:cxnSp>
          <p:cxnSp>
            <p:nvCxnSpPr>
              <p:cNvPr id="193" name="Google Shape;122;p1"/>
              <p:cNvCxnSpPr/>
              <p:nvPr/>
            </p:nvCxnSpPr>
            <p:spPr>
              <a:xfrm>
                <a:off x="1015403" y="3559219"/>
                <a:ext cx="0" cy="260400"/>
              </a:xfrm>
              <a:prstGeom prst="straightConnector1">
                <a:avLst/>
              </a:prstGeom>
              <a:noFill/>
              <a:ln w="57150" cap="rnd" cmpd="sng">
                <a:solidFill>
                  <a:srgbClr val="337BB8"/>
                </a:solidFill>
                <a:prstDash val="solid"/>
                <a:round/>
                <a:headEnd type="none" w="sm" len="sm"/>
                <a:tailEnd type="none" w="sm" len="sm"/>
              </a:ln>
            </p:spPr>
          </p:cxnSp>
        </p:grpSp>
        <p:sp>
          <p:nvSpPr>
            <p:cNvPr id="186" name="Google Shape;123;p1"/>
            <p:cNvSpPr txBox="1"/>
            <p:nvPr/>
          </p:nvSpPr>
          <p:spPr>
            <a:xfrm>
              <a:off x="30688219" y="12102149"/>
              <a:ext cx="941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activation</a:t>
              </a:r>
              <a:endParaRPr sz="1400" b="0" i="0" u="none" strike="noStrike" cap="none">
                <a:solidFill>
                  <a:srgbClr val="000000"/>
                </a:solidFill>
                <a:latin typeface="Arial"/>
                <a:ea typeface="Arial"/>
                <a:cs typeface="Arial"/>
                <a:sym typeface="Arial"/>
              </a:endParaRPr>
            </a:p>
          </p:txBody>
        </p:sp>
        <p:sp>
          <p:nvSpPr>
            <p:cNvPr id="187" name="Google Shape;124;p1"/>
            <p:cNvSpPr txBox="1"/>
            <p:nvPr/>
          </p:nvSpPr>
          <p:spPr>
            <a:xfrm>
              <a:off x="30691825" y="12438742"/>
              <a:ext cx="1171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repression</a:t>
              </a:r>
              <a:endParaRPr sz="1400" b="0" i="0" u="none" strike="noStrike" cap="none">
                <a:solidFill>
                  <a:srgbClr val="000000"/>
                </a:solidFill>
                <a:latin typeface="Arial"/>
                <a:ea typeface="Arial"/>
                <a:cs typeface="Arial"/>
                <a:sym typeface="Arial"/>
              </a:endParaRPr>
            </a:p>
          </p:txBody>
        </p:sp>
        <p:sp>
          <p:nvSpPr>
            <p:cNvPr id="188" name="Google Shape;125;p1"/>
            <p:cNvSpPr txBox="1"/>
            <p:nvPr/>
          </p:nvSpPr>
          <p:spPr>
            <a:xfrm>
              <a:off x="30688219" y="12782546"/>
              <a:ext cx="13692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weak influence</a:t>
              </a:r>
              <a:endParaRPr sz="1400" b="0" i="0" u="none" strike="noStrike" cap="none">
                <a:solidFill>
                  <a:srgbClr val="000000"/>
                </a:solidFill>
                <a:latin typeface="Arial"/>
                <a:ea typeface="Arial"/>
                <a:cs typeface="Arial"/>
                <a:sym typeface="Arial"/>
              </a:endParaRPr>
            </a:p>
          </p:txBody>
        </p:sp>
        <p:pic>
          <p:nvPicPr>
            <p:cNvPr id="189" name="Google Shape;126;p1"/>
            <p:cNvPicPr preferRelativeResize="0"/>
            <p:nvPr/>
          </p:nvPicPr>
          <p:blipFill rotWithShape="1">
            <a:blip r:embed="rId11">
              <a:alphaModFix/>
            </a:blip>
            <a:srcRect r="4532" b="11079"/>
            <a:stretch/>
          </p:blipFill>
          <p:spPr>
            <a:xfrm>
              <a:off x="31620078" y="11721299"/>
              <a:ext cx="752498" cy="355862"/>
            </a:xfrm>
            <a:prstGeom prst="rect">
              <a:avLst/>
            </a:prstGeom>
            <a:noFill/>
            <a:ln>
              <a:noFill/>
            </a:ln>
          </p:spPr>
        </p:pic>
        <p:sp>
          <p:nvSpPr>
            <p:cNvPr id="190" name="Google Shape;127;p1"/>
            <p:cNvSpPr txBox="1"/>
            <p:nvPr/>
          </p:nvSpPr>
          <p:spPr>
            <a:xfrm>
              <a:off x="30698725" y="11760617"/>
              <a:ext cx="752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gene</a:t>
              </a:r>
              <a:endParaRPr sz="1400" b="0" i="0" u="none" strike="noStrike" cap="none">
                <a:solidFill>
                  <a:srgbClr val="000000"/>
                </a:solidFill>
                <a:latin typeface="Arial"/>
                <a:ea typeface="Arial"/>
                <a:cs typeface="Arial"/>
                <a:sym typeface="Arial"/>
              </a:endParaRPr>
            </a:p>
          </p:txBody>
        </p:sp>
        <p:sp>
          <p:nvSpPr>
            <p:cNvPr id="191" name="Google Shape;128;p1"/>
            <p:cNvSpPr txBox="1"/>
            <p:nvPr/>
          </p:nvSpPr>
          <p:spPr>
            <a:xfrm>
              <a:off x="30710516" y="11355256"/>
              <a:ext cx="17769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Key</a:t>
              </a:r>
              <a:endParaRPr sz="1400" b="0" i="0" u="none" strike="noStrike" cap="none">
                <a:solidFill>
                  <a:srgbClr val="000000"/>
                </a:solidFill>
                <a:latin typeface="Arial"/>
                <a:ea typeface="Arial"/>
                <a:cs typeface="Arial"/>
                <a:sym typeface="Arial"/>
              </a:endParaRPr>
            </a:p>
          </p:txBody>
        </p:sp>
      </p:grpSp>
      <p:sp>
        <p:nvSpPr>
          <p:cNvPr id="194" name="Google Shape;129;p1"/>
          <p:cNvSpPr txBox="1"/>
          <p:nvPr/>
        </p:nvSpPr>
        <p:spPr>
          <a:xfrm>
            <a:off x="7895679" y="8849098"/>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1</a:t>
            </a:r>
            <a:endParaRPr sz="1400" b="0" i="0" u="none" strike="noStrike" cap="none">
              <a:solidFill>
                <a:srgbClr val="C33B3B"/>
              </a:solidFill>
              <a:latin typeface="Arial"/>
              <a:ea typeface="Arial"/>
              <a:cs typeface="Arial"/>
              <a:sym typeface="Arial"/>
            </a:endParaRPr>
          </a:p>
        </p:txBody>
      </p:sp>
      <p:sp>
        <p:nvSpPr>
          <p:cNvPr id="203" name="Google Shape;141;p1"/>
          <p:cNvSpPr txBox="1"/>
          <p:nvPr/>
        </p:nvSpPr>
        <p:spPr>
          <a:xfrm>
            <a:off x="7895679" y="14157504"/>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2</a:t>
            </a:r>
            <a:endParaRPr sz="1400" b="0" i="0" u="none" strike="noStrike" cap="none">
              <a:solidFill>
                <a:srgbClr val="C33B3B"/>
              </a:solidFill>
              <a:latin typeface="Arial"/>
              <a:ea typeface="Arial"/>
              <a:cs typeface="Arial"/>
              <a:sym typeface="Arial"/>
            </a:endParaRPr>
          </a:p>
        </p:txBody>
      </p:sp>
      <p:sp>
        <p:nvSpPr>
          <p:cNvPr id="205" name="Google Shape;143;p1"/>
          <p:cNvSpPr txBox="1"/>
          <p:nvPr/>
        </p:nvSpPr>
        <p:spPr>
          <a:xfrm>
            <a:off x="18058270" y="14940812"/>
            <a:ext cx="4623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5</a:t>
            </a:r>
            <a:endParaRPr sz="1400" b="0" i="0" u="none" strike="noStrike" cap="none">
              <a:solidFill>
                <a:srgbClr val="C33B3B"/>
              </a:solidFill>
              <a:latin typeface="Arial"/>
              <a:ea typeface="Arial"/>
              <a:cs typeface="Arial"/>
              <a:sym typeface="Arial"/>
            </a:endParaRPr>
          </a:p>
        </p:txBody>
      </p:sp>
      <p:sp>
        <p:nvSpPr>
          <p:cNvPr id="210" name="Google Shape;157;p1"/>
          <p:cNvSpPr txBox="1"/>
          <p:nvPr/>
        </p:nvSpPr>
        <p:spPr>
          <a:xfrm>
            <a:off x="14641501" y="14940812"/>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4</a:t>
            </a:r>
            <a:endParaRPr sz="1400" b="0" i="0" u="none" strike="noStrike" cap="none">
              <a:solidFill>
                <a:srgbClr val="C33B3B"/>
              </a:solidFill>
              <a:latin typeface="Arial"/>
              <a:ea typeface="Arial"/>
              <a:cs typeface="Arial"/>
              <a:sym typeface="Arial"/>
            </a:endParaRPr>
          </a:p>
        </p:txBody>
      </p:sp>
      <p:sp>
        <p:nvSpPr>
          <p:cNvPr id="204" name="Google Shape;142;p1"/>
          <p:cNvSpPr txBox="1"/>
          <p:nvPr/>
        </p:nvSpPr>
        <p:spPr>
          <a:xfrm>
            <a:off x="11216551" y="14940812"/>
            <a:ext cx="3237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3200"/>
              <a:buFont typeface="Arial"/>
              <a:buNone/>
            </a:pPr>
            <a:r>
              <a:rPr lang="en-US" sz="3200" b="1" i="0" u="none" strike="noStrike" cap="none">
                <a:solidFill>
                  <a:srgbClr val="C33B3B"/>
                </a:solidFill>
                <a:latin typeface="Arial"/>
                <a:ea typeface="Arial"/>
                <a:cs typeface="Arial"/>
                <a:sym typeface="Arial"/>
              </a:rPr>
              <a:t>3</a:t>
            </a:r>
            <a:endParaRPr sz="1400" b="0" i="0" u="none" strike="noStrike" cap="none">
              <a:solidFill>
                <a:srgbClr val="C33B3B"/>
              </a:solidFill>
              <a:latin typeface="Arial"/>
              <a:ea typeface="Arial"/>
              <a:cs typeface="Arial"/>
              <a:sym typeface="Arial"/>
            </a:endParaRPr>
          </a:p>
        </p:txBody>
      </p:sp>
      <p:sp>
        <p:nvSpPr>
          <p:cNvPr id="122" name="Title 1"/>
          <p:cNvSpPr txBox="1">
            <a:spLocks/>
          </p:cNvSpPr>
          <p:nvPr/>
        </p:nvSpPr>
        <p:spPr>
          <a:xfrm>
            <a:off x="1697881" y="20753610"/>
            <a:ext cx="19882368" cy="1242449"/>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r>
              <a:rPr lang="en-US" sz="3600" b="1">
                <a:solidFill>
                  <a:srgbClr val="16693F"/>
                </a:solidFill>
              </a:rPr>
              <a:t>GRNsight can now be used to visualize protein-protein physical interaction (PPI) networks</a:t>
            </a:r>
            <a:endParaRPr lang="en-US"/>
          </a:p>
        </p:txBody>
      </p:sp>
      <p:pic>
        <p:nvPicPr>
          <p:cNvPr id="21" name="Picture 20">
            <a:extLst>
              <a:ext uri="{FF2B5EF4-FFF2-40B4-BE49-F238E27FC236}">
                <a16:creationId xmlns:a16="http://schemas.microsoft.com/office/drawing/2014/main" id="{8B939648-886A-3361-15A0-70B28BE6F876}"/>
              </a:ext>
            </a:extLst>
          </p:cNvPr>
          <p:cNvPicPr>
            <a:picLocks noChangeAspect="1"/>
          </p:cNvPicPr>
          <p:nvPr/>
        </p:nvPicPr>
        <p:blipFill rotWithShape="1">
          <a:blip r:embed="rId12"/>
          <a:srcRect l="14906" t="17042" r="68080" b="28965"/>
          <a:stretch/>
        </p:blipFill>
        <p:spPr>
          <a:xfrm>
            <a:off x="8153573" y="8837066"/>
            <a:ext cx="3111516" cy="5348576"/>
          </a:xfrm>
          <a:prstGeom prst="rect">
            <a:avLst/>
          </a:prstGeom>
        </p:spPr>
      </p:pic>
      <p:pic>
        <p:nvPicPr>
          <p:cNvPr id="30" name="Picture 29">
            <a:extLst>
              <a:ext uri="{FF2B5EF4-FFF2-40B4-BE49-F238E27FC236}">
                <a16:creationId xmlns:a16="http://schemas.microsoft.com/office/drawing/2014/main" id="{C5474FCA-6697-1F78-9F4C-8B081D0239E9}"/>
              </a:ext>
            </a:extLst>
          </p:cNvPr>
          <p:cNvPicPr>
            <a:picLocks noChangeAspect="1"/>
          </p:cNvPicPr>
          <p:nvPr/>
        </p:nvPicPr>
        <p:blipFill rotWithShape="1">
          <a:blip r:embed="rId13"/>
          <a:srcRect l="15354" t="28878" r="68305" b="28859"/>
          <a:stretch/>
        </p:blipFill>
        <p:spPr>
          <a:xfrm>
            <a:off x="8235484" y="14134202"/>
            <a:ext cx="2988264" cy="4186514"/>
          </a:xfrm>
          <a:prstGeom prst="rect">
            <a:avLst/>
          </a:prstGeom>
        </p:spPr>
      </p:pic>
      <p:pic>
        <p:nvPicPr>
          <p:cNvPr id="7" name="Google Shape;112;p1">
            <a:extLst>
              <a:ext uri="{FF2B5EF4-FFF2-40B4-BE49-F238E27FC236}">
                <a16:creationId xmlns:a16="http://schemas.microsoft.com/office/drawing/2014/main" id="{B0A13BD9-096F-AB15-2E12-232C83F9CF0D}"/>
              </a:ext>
            </a:extLst>
          </p:cNvPr>
          <p:cNvPicPr preferRelativeResize="0"/>
          <p:nvPr/>
        </p:nvPicPr>
        <p:blipFill rotWithShape="1">
          <a:blip r:embed="rId14">
            <a:alphaModFix/>
          </a:blip>
          <a:srcRect/>
          <a:stretch/>
        </p:blipFill>
        <p:spPr>
          <a:xfrm>
            <a:off x="38531157" y="2141294"/>
            <a:ext cx="4388100" cy="2735421"/>
          </a:xfrm>
          <a:prstGeom prst="rect">
            <a:avLst/>
          </a:prstGeom>
          <a:noFill/>
          <a:ln>
            <a:noFill/>
          </a:ln>
        </p:spPr>
      </p:pic>
      <p:sp>
        <p:nvSpPr>
          <p:cNvPr id="9" name="Rounded Rectangle 8">
            <a:extLst>
              <a:ext uri="{FF2B5EF4-FFF2-40B4-BE49-F238E27FC236}">
                <a16:creationId xmlns:a16="http://schemas.microsoft.com/office/drawing/2014/main" id="{E608F077-48F1-01FD-E985-2CA1ADE59DB1}"/>
              </a:ext>
            </a:extLst>
          </p:cNvPr>
          <p:cNvSpPr/>
          <p:nvPr/>
        </p:nvSpPr>
        <p:spPr>
          <a:xfrm>
            <a:off x="33146225" y="6250232"/>
            <a:ext cx="10236960" cy="26082806"/>
          </a:xfrm>
          <a:prstGeom prst="roundRect">
            <a:avLst/>
          </a:prstGeom>
          <a:solidFill>
            <a:schemeClr val="bg1"/>
          </a:solidFill>
          <a:ln w="57150">
            <a:solidFill>
              <a:srgbClr val="16693F"/>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200" b="1" baseline="0">
                <a:latin typeface="Arial"/>
              </a:rPr>
              <a:t>4. </a:t>
            </a:r>
            <a:r>
              <a:rPr lang="en-US" sz="2200" b="1">
                <a:latin typeface="Arial"/>
              </a:rPr>
              <a:t>Import</a:t>
            </a:r>
            <a:r>
              <a:rPr lang="en-US" sz="2200" b="1" baseline="0">
                <a:latin typeface="Arial"/>
              </a:rPr>
              <a:t> and Export </a:t>
            </a:r>
            <a:r>
              <a:rPr lang="en-US" sz="2200">
                <a:latin typeface="Arial"/>
                <a:ea typeface="Arial"/>
                <a:cs typeface="Arial"/>
              </a:rPr>
              <a:t>​</a:t>
            </a:r>
            <a:endParaRPr lang="en-US">
              <a:cs typeface="Arial"/>
            </a:endParaRPr>
          </a:p>
        </p:txBody>
      </p:sp>
      <p:sp>
        <p:nvSpPr>
          <p:cNvPr id="10" name="TextBox 9">
            <a:extLst>
              <a:ext uri="{FF2B5EF4-FFF2-40B4-BE49-F238E27FC236}">
                <a16:creationId xmlns:a16="http://schemas.microsoft.com/office/drawing/2014/main" id="{E778B706-7EA5-F956-7EE5-3A820F2FE7F7}"/>
              </a:ext>
            </a:extLst>
          </p:cNvPr>
          <p:cNvSpPr txBox="1"/>
          <p:nvPr/>
        </p:nvSpPr>
        <p:spPr>
          <a:xfrm>
            <a:off x="36447614" y="26578704"/>
            <a:ext cx="3634182" cy="523220"/>
          </a:xfrm>
          <a:prstGeom prst="rect">
            <a:avLst/>
          </a:prstGeom>
          <a:noFill/>
        </p:spPr>
        <p:txBody>
          <a:bodyPr wrap="square" lIns="91440" tIns="45720" rIns="91440" bIns="45720" rtlCol="0" anchor="t">
            <a:spAutoFit/>
          </a:bodyPr>
          <a:lstStyle/>
          <a:p>
            <a:pPr algn="ctr"/>
            <a:r>
              <a:rPr lang="en-US" sz="2800" b="1" dirty="0">
                <a:solidFill>
                  <a:srgbClr val="16693F"/>
                </a:solidFill>
              </a:rPr>
              <a:t>Acknowledgments</a:t>
            </a:r>
          </a:p>
        </p:txBody>
      </p:sp>
      <p:sp>
        <p:nvSpPr>
          <p:cNvPr id="11" name="TextBox 10">
            <a:extLst>
              <a:ext uri="{FF2B5EF4-FFF2-40B4-BE49-F238E27FC236}">
                <a16:creationId xmlns:a16="http://schemas.microsoft.com/office/drawing/2014/main" id="{95FFFF60-33F1-C938-B356-E59DF64A7EBF}"/>
              </a:ext>
            </a:extLst>
          </p:cNvPr>
          <p:cNvSpPr txBox="1"/>
          <p:nvPr/>
        </p:nvSpPr>
        <p:spPr>
          <a:xfrm>
            <a:off x="37358202" y="28303453"/>
            <a:ext cx="1987882" cy="954107"/>
          </a:xfrm>
          <a:prstGeom prst="rect">
            <a:avLst/>
          </a:prstGeom>
          <a:noFill/>
        </p:spPr>
        <p:txBody>
          <a:bodyPr wrap="square" lIns="91440" tIns="45720" rIns="91440" bIns="45720" rtlCol="0" anchor="t">
            <a:spAutoFit/>
          </a:bodyPr>
          <a:lstStyle/>
          <a:p>
            <a:r>
              <a:rPr lang="en-US" sz="2800" b="1">
                <a:solidFill>
                  <a:srgbClr val="16693F"/>
                </a:solidFill>
              </a:rPr>
              <a:t>References</a:t>
            </a:r>
          </a:p>
        </p:txBody>
      </p:sp>
      <p:sp>
        <p:nvSpPr>
          <p:cNvPr id="12" name="TextBox 11">
            <a:extLst>
              <a:ext uri="{FF2B5EF4-FFF2-40B4-BE49-F238E27FC236}">
                <a16:creationId xmlns:a16="http://schemas.microsoft.com/office/drawing/2014/main" id="{14E00E37-F80B-747D-BAEB-B9F0C416AF2D}"/>
              </a:ext>
            </a:extLst>
          </p:cNvPr>
          <p:cNvSpPr txBox="1"/>
          <p:nvPr/>
        </p:nvSpPr>
        <p:spPr>
          <a:xfrm>
            <a:off x="36964995" y="23966347"/>
            <a:ext cx="2774296" cy="523220"/>
          </a:xfrm>
          <a:prstGeom prst="rect">
            <a:avLst/>
          </a:prstGeom>
          <a:noFill/>
        </p:spPr>
        <p:txBody>
          <a:bodyPr wrap="square" lIns="91440" tIns="45720" rIns="91440" bIns="45720" rtlCol="0" anchor="t">
            <a:spAutoFit/>
          </a:bodyPr>
          <a:lstStyle/>
          <a:p>
            <a:pPr algn="ctr"/>
            <a:r>
              <a:rPr lang="en-US" sz="2800" b="1" dirty="0">
                <a:solidFill>
                  <a:srgbClr val="16693F"/>
                </a:solidFill>
              </a:rPr>
              <a:t>Availability</a:t>
            </a:r>
          </a:p>
        </p:txBody>
      </p:sp>
      <p:sp>
        <p:nvSpPr>
          <p:cNvPr id="13" name="TextBox 12">
            <a:extLst>
              <a:ext uri="{FF2B5EF4-FFF2-40B4-BE49-F238E27FC236}">
                <a16:creationId xmlns:a16="http://schemas.microsoft.com/office/drawing/2014/main" id="{847C413A-73C8-B09F-6EDE-8E9714094DE4}"/>
              </a:ext>
            </a:extLst>
          </p:cNvPr>
          <p:cNvSpPr txBox="1"/>
          <p:nvPr/>
        </p:nvSpPr>
        <p:spPr>
          <a:xfrm>
            <a:off x="33425781" y="27076044"/>
            <a:ext cx="9559838" cy="1107996"/>
          </a:xfrm>
          <a:prstGeom prst="rect">
            <a:avLst/>
          </a:prstGeom>
          <a:noFill/>
        </p:spPr>
        <p:txBody>
          <a:bodyPr wrap="square" rtlCol="0">
            <a:spAutoFit/>
          </a:bodyPr>
          <a:lstStyle/>
          <a:p>
            <a:r>
              <a:rPr lang="en-US" sz="2200"/>
              <a:t>We would like to thank Nikki C. Chun and the previous developers on the GRNsight project. </a:t>
            </a:r>
            <a:r>
              <a:rPr lang="en-US" sz="2200" err="1"/>
              <a:t>A'Kaia</a:t>
            </a:r>
            <a:r>
              <a:rPr lang="en-US" sz="2200"/>
              <a:t> Phelps and Cecilia J. Zaragoza would like to thank the HHMI STEM Research Learning Community for funding.</a:t>
            </a:r>
          </a:p>
        </p:txBody>
      </p:sp>
      <p:sp>
        <p:nvSpPr>
          <p:cNvPr id="14" name="TextBox 13">
            <a:extLst>
              <a:ext uri="{FF2B5EF4-FFF2-40B4-BE49-F238E27FC236}">
                <a16:creationId xmlns:a16="http://schemas.microsoft.com/office/drawing/2014/main" id="{45A3F123-3AB3-B0A6-E252-35CC09A1226F}"/>
              </a:ext>
            </a:extLst>
          </p:cNvPr>
          <p:cNvSpPr txBox="1"/>
          <p:nvPr/>
        </p:nvSpPr>
        <p:spPr>
          <a:xfrm>
            <a:off x="33372235" y="28774914"/>
            <a:ext cx="9739872" cy="2862322"/>
          </a:xfrm>
          <a:prstGeom prst="rect">
            <a:avLst/>
          </a:prstGeom>
          <a:noFill/>
        </p:spPr>
        <p:txBody>
          <a:bodyPr wrap="square" lIns="91440" tIns="45720" rIns="91440" bIns="45720" rtlCol="0" anchor="t">
            <a:spAutoFit/>
          </a:bodyPr>
          <a:lstStyle/>
          <a:p>
            <a:pPr marL="114300" indent="-114300">
              <a:buFont typeface="Arial" panose="020B0604020202020204" pitchFamily="34" charset="0"/>
              <a:buChar char="•"/>
            </a:pPr>
            <a:r>
              <a:rPr lang="en-US" sz="1200" b="1"/>
              <a:t>Dahlquist, K.D., Fitzpatrick, B.G., Camacho, E.T., Entzminger, S.D., &amp; </a:t>
            </a:r>
            <a:r>
              <a:rPr lang="en-US" sz="1200" b="1" err="1"/>
              <a:t>Wanner</a:t>
            </a:r>
            <a:r>
              <a:rPr lang="en-US" sz="1200" b="1"/>
              <a:t>, N.C. (2015) Parameter Estimation for Gene Regulatory Networks from Microarray Data: Cold Shock Response in Saccharomyces cerevisiae. </a:t>
            </a:r>
            <a:r>
              <a:rPr lang="en-US" sz="1200" b="1" i="1"/>
              <a:t>Bulletin of Mathematical Biology</a:t>
            </a:r>
            <a:r>
              <a:rPr lang="en-US" sz="1200" b="1"/>
              <a:t>, </a:t>
            </a:r>
            <a:r>
              <a:rPr lang="en-US" sz="1200" b="1" i="1"/>
              <a:t>77</a:t>
            </a:r>
            <a:r>
              <a:rPr lang="en-US" sz="1200" b="1"/>
              <a:t>(8), 1457-1492. </a:t>
            </a:r>
            <a:r>
              <a:rPr lang="en-US" sz="1200" b="1" err="1"/>
              <a:t>doi</a:t>
            </a:r>
            <a:r>
              <a:rPr lang="en-US" sz="1200" b="1"/>
              <a:t>: 10.1007/s11538-015-0092-6</a:t>
            </a:r>
          </a:p>
          <a:p>
            <a:pPr marL="114300" indent="-114300">
              <a:buFont typeface="Arial" panose="020B0604020202020204" pitchFamily="34" charset="0"/>
              <a:buChar char="•"/>
            </a:pPr>
            <a:r>
              <a:rPr lang="en-US" sz="1200" b="1"/>
              <a:t>Dahlquist, K.D., Dionisio, J.D.N., Fitzpatrick, B.G., Anguiano, N.A., Varshneya, A., Southwick, B.J., &amp; Samdarshi, M. (2016) </a:t>
            </a:r>
            <a:r>
              <a:rPr lang="en-US" sz="1200" b="1" err="1"/>
              <a:t>GRNsight</a:t>
            </a:r>
            <a:r>
              <a:rPr lang="en-US" sz="1200" b="1"/>
              <a:t>: a web application and service for visualizing models of small- to medium-scale gene regulatory networks. </a:t>
            </a:r>
            <a:r>
              <a:rPr lang="en-US" sz="1200" b="1" i="1" err="1"/>
              <a:t>PeerJ</a:t>
            </a:r>
            <a:r>
              <a:rPr lang="en-US" sz="1200" b="1" i="1"/>
              <a:t> Preprints</a:t>
            </a:r>
            <a:r>
              <a:rPr lang="en-US" sz="1200" b="1"/>
              <a:t> 4:e2068v1. </a:t>
            </a:r>
            <a:r>
              <a:rPr lang="en-US" sz="1200" b="1" err="1"/>
              <a:t>doi</a:t>
            </a:r>
            <a:r>
              <a:rPr lang="en-US" sz="1200" b="1"/>
              <a:t>: 10.7287/peerj.preprints.2068v1</a:t>
            </a:r>
          </a:p>
          <a:p>
            <a:pPr marL="114300" indent="-114300">
              <a:buFont typeface="Arial" panose="020B0604020202020204" pitchFamily="34" charset="0"/>
              <a:buChar char="•"/>
            </a:pPr>
            <a:r>
              <a:rPr lang="en-US" sz="1200" b="1"/>
              <a:t>Goodsell, D. (2012). Vitamin D receptor bound to DNA, with vitamin D shown in magenta. [Online Image]. PDB-101. https://pdb101.rcsb.org/motm/155</a:t>
            </a:r>
          </a:p>
          <a:p>
            <a:pPr marL="114300" indent="-114300">
              <a:buFont typeface="Arial" panose="020B0604020202020204" pitchFamily="34" charset="0"/>
              <a:buChar char="•"/>
            </a:pPr>
            <a:r>
              <a:rPr lang="en-US" sz="1200" b="1"/>
              <a:t>Goodsell, D. (2019). Cyclin A (green) and cyclin-dependent kinase 2 (blue) with ATP (magenta). [Online Image]. PDB-101. </a:t>
            </a:r>
            <a:r>
              <a:rPr lang="en-US" sz="1200" b="1">
                <a:solidFill>
                  <a:schemeClr val="tx1"/>
                </a:solidFill>
              </a:rPr>
              <a:t>https://pdb101.rcsb.org/motm/236</a:t>
            </a:r>
          </a:p>
          <a:p>
            <a:pPr marL="114300" indent="-114300">
              <a:buFont typeface="Arial,Sans-Serif" panose="020B0604020202020204" pitchFamily="34" charset="0"/>
              <a:buChar char="•"/>
            </a:pPr>
            <a:r>
              <a:rPr lang="en-US" sz="1200" b="1"/>
              <a:t>Wong, E. D., Miyasato, S. R., Aleksander, S., Karra, K., Nash, R. S., Skrzypek, M. S., Weng, S., Engel, S. R., &amp; Cherry, J. M. (2023). Saccharomyces genome database update: server architecture, pan-genome nomenclature, and external resources. </a:t>
            </a:r>
            <a:r>
              <a:rPr lang="en-US" sz="1200" b="1" i="1"/>
              <a:t>Genetics</a:t>
            </a:r>
            <a:r>
              <a:rPr lang="en-US" sz="1200" b="1"/>
              <a:t>, </a:t>
            </a:r>
            <a:r>
              <a:rPr lang="en-US" sz="1200" b="1" i="1"/>
              <a:t>224</a:t>
            </a:r>
            <a:r>
              <a:rPr lang="en-US" sz="1200" b="1"/>
              <a:t>(1), iyac191. </a:t>
            </a:r>
            <a:r>
              <a:rPr lang="en-US" sz="1200" b="1" err="1"/>
              <a:t>doi</a:t>
            </a:r>
            <a:r>
              <a:rPr lang="en-US" sz="1200" b="1"/>
              <a:t>: 10.1093/genetics/iyac191</a:t>
            </a:r>
            <a:endParaRPr lang="en-US" sz="1200"/>
          </a:p>
          <a:p>
            <a:pPr marL="114300" indent="-114300">
              <a:buFont typeface="Arial" panose="020B0604020202020204" pitchFamily="34" charset="0"/>
              <a:buChar char="•"/>
            </a:pPr>
            <a:r>
              <a:rPr lang="en-US" sz="1200" b="1"/>
              <a:t>The Alliance of Genome Resources Consortium. (2024). Updates to the Alliance of Genome Resources central infrastructure. Genetics, 227(1), iyae049. https://doi.org/10.1093/genetics/iyae049</a:t>
            </a:r>
            <a:endParaRPr lang="en-US"/>
          </a:p>
        </p:txBody>
      </p:sp>
      <p:sp>
        <p:nvSpPr>
          <p:cNvPr id="15" name="TextBox 14">
            <a:extLst>
              <a:ext uri="{FF2B5EF4-FFF2-40B4-BE49-F238E27FC236}">
                <a16:creationId xmlns:a16="http://schemas.microsoft.com/office/drawing/2014/main" id="{2AFD7140-8991-9289-F761-C47DFD4358C6}"/>
              </a:ext>
            </a:extLst>
          </p:cNvPr>
          <p:cNvSpPr txBox="1"/>
          <p:nvPr/>
        </p:nvSpPr>
        <p:spPr>
          <a:xfrm>
            <a:off x="33372234" y="24434429"/>
            <a:ext cx="9739873" cy="2123658"/>
          </a:xfrm>
          <a:prstGeom prst="rect">
            <a:avLst/>
          </a:prstGeom>
          <a:noFill/>
        </p:spPr>
        <p:txBody>
          <a:bodyPr wrap="square" lIns="91440" tIns="45720" rIns="91440" bIns="45720" rtlCol="0" anchor="t">
            <a:spAutoFit/>
          </a:bodyPr>
          <a:lstStyle/>
          <a:p>
            <a:pPr marL="223520" lvl="0" indent="-219075">
              <a:buClr>
                <a:srgbClr val="333333"/>
              </a:buClr>
              <a:buSzPct val="100000"/>
              <a:buFont typeface="Arial"/>
              <a:buChar char="•"/>
            </a:pPr>
            <a:r>
              <a:rPr lang="en-US" sz="2200" dirty="0">
                <a:solidFill>
                  <a:schemeClr val="dk1"/>
                </a:solidFill>
              </a:rPr>
              <a:t>GRNsight is free and open to all users at http://</a:t>
            </a:r>
            <a:r>
              <a:rPr lang="en-US" sz="2200" dirty="0" err="1">
                <a:solidFill>
                  <a:schemeClr val="dk1"/>
                </a:solidFill>
              </a:rPr>
              <a:t>dondi.github.io</a:t>
            </a:r>
            <a:r>
              <a:rPr lang="en-US" sz="2200" dirty="0">
                <a:solidFill>
                  <a:schemeClr val="dk1"/>
                </a:solidFill>
              </a:rPr>
              <a:t>/GRNsight/, and there is no login requirement. </a:t>
            </a:r>
            <a:endParaRPr lang="en-US" dirty="0">
              <a:solidFill>
                <a:schemeClr val="dk1"/>
              </a:solidFill>
            </a:endParaRPr>
          </a:p>
          <a:p>
            <a:pPr marL="223520" lvl="0" indent="-219075">
              <a:buClr>
                <a:srgbClr val="333333"/>
              </a:buClr>
              <a:buSzPct val="100000"/>
              <a:buFont typeface="Arial"/>
              <a:buChar char="•"/>
            </a:pPr>
            <a:r>
              <a:rPr lang="en-US" sz="2200" dirty="0">
                <a:solidFill>
                  <a:schemeClr val="dk1"/>
                </a:solidFill>
              </a:rPr>
              <a:t>GRNsight code is available under the open source BSD license at our GitHub repository at https://</a:t>
            </a:r>
            <a:r>
              <a:rPr lang="en-US" sz="2200" dirty="0" err="1">
                <a:solidFill>
                  <a:schemeClr val="dk1"/>
                </a:solidFill>
              </a:rPr>
              <a:t>github.com</a:t>
            </a:r>
            <a:r>
              <a:rPr lang="en-US" sz="2200" dirty="0">
                <a:solidFill>
                  <a:schemeClr val="dk1"/>
                </a:solidFill>
              </a:rPr>
              <a:t>/</a:t>
            </a:r>
            <a:r>
              <a:rPr lang="en-US" sz="2200" dirty="0" err="1">
                <a:solidFill>
                  <a:schemeClr val="dk1"/>
                </a:solidFill>
              </a:rPr>
              <a:t>dondi</a:t>
            </a:r>
            <a:r>
              <a:rPr lang="en-US" sz="2200" dirty="0">
                <a:solidFill>
                  <a:schemeClr val="dk1"/>
                </a:solidFill>
              </a:rPr>
              <a:t>/GRNsight.</a:t>
            </a:r>
          </a:p>
          <a:p>
            <a:pPr marL="223520" lvl="0" indent="-219075">
              <a:buClr>
                <a:srgbClr val="333333"/>
              </a:buClr>
              <a:buSzPct val="100000"/>
              <a:buFont typeface="Arial"/>
              <a:buChar char="•"/>
            </a:pPr>
            <a:r>
              <a:rPr lang="en-US" sz="2200" dirty="0">
                <a:solidFill>
                  <a:schemeClr val="dk1"/>
                </a:solidFill>
              </a:rPr>
              <a:t>Some new GRNsight features are only available in </a:t>
            </a:r>
          </a:p>
          <a:p>
            <a:pPr marL="4445" lvl="0">
              <a:buClr>
                <a:srgbClr val="333333"/>
              </a:buClr>
              <a:buSzPct val="100000"/>
            </a:pPr>
            <a:r>
              <a:rPr lang="en-US" sz="2200" dirty="0">
                <a:solidFill>
                  <a:schemeClr val="dk1"/>
                </a:solidFill>
              </a:rPr>
              <a:t>   GRNsight v7.2.3 beta.</a:t>
            </a:r>
          </a:p>
        </p:txBody>
      </p:sp>
      <p:sp>
        <p:nvSpPr>
          <p:cNvPr id="16" name="TextBox 15">
            <a:extLst>
              <a:ext uri="{FF2B5EF4-FFF2-40B4-BE49-F238E27FC236}">
                <a16:creationId xmlns:a16="http://schemas.microsoft.com/office/drawing/2014/main" id="{388DFA7B-95A7-FC42-1DDB-E8405FFB5961}"/>
              </a:ext>
            </a:extLst>
          </p:cNvPr>
          <p:cNvSpPr txBox="1"/>
          <p:nvPr/>
        </p:nvSpPr>
        <p:spPr>
          <a:xfrm>
            <a:off x="33372234" y="21795216"/>
            <a:ext cx="9692379" cy="2123658"/>
          </a:xfrm>
          <a:prstGeom prst="rect">
            <a:avLst/>
          </a:prstGeom>
          <a:noFill/>
        </p:spPr>
        <p:txBody>
          <a:bodyPr wrap="square" lIns="91440" tIns="45720" rIns="91440" bIns="45720" anchor="t">
            <a:spAutoFit/>
          </a:bodyPr>
          <a:lstStyle/>
          <a:p>
            <a:pPr marL="342900" indent="-342900">
              <a:buFont typeface="Arial"/>
              <a:buChar char="•"/>
            </a:pPr>
            <a:r>
              <a:rPr lang="en-US" sz="2200"/>
              <a:t>Prioritize bug resolution to enhance platform stability and reliability.</a:t>
            </a:r>
            <a:endParaRPr lang="en-US"/>
          </a:p>
          <a:p>
            <a:pPr marL="342900" indent="-342900">
              <a:buFont typeface="Arial"/>
              <a:buChar char="•"/>
            </a:pPr>
            <a:r>
              <a:rPr lang="en-US" sz="2200"/>
              <a:t>Improve documentation for clearer and more comprehensive user guidance.</a:t>
            </a:r>
            <a:endParaRPr lang="en-US"/>
          </a:p>
          <a:p>
            <a:pPr marL="342900" indent="-342900">
              <a:buFont typeface="Arial"/>
              <a:buChar char="•"/>
            </a:pPr>
            <a:r>
              <a:rPr lang="en-US" sz="2200"/>
              <a:t>Publish a research paper detailing </a:t>
            </a:r>
            <a:r>
              <a:rPr lang="en-US" sz="2200" err="1"/>
              <a:t>GRNsight’s</a:t>
            </a:r>
            <a:r>
              <a:rPr lang="en-US" sz="2200"/>
              <a:t> advancements and methodologies since the prior publication.</a:t>
            </a:r>
            <a:endParaRPr lang="en-US"/>
          </a:p>
          <a:p>
            <a:pPr marL="342900" indent="-342900">
              <a:buFont typeface="Arial"/>
              <a:buChar char="•"/>
            </a:pPr>
            <a:r>
              <a:rPr lang="en-US" sz="2200"/>
              <a:t>Migrate to React to modernize the platform and improve performance.</a:t>
            </a:r>
            <a:endParaRPr lang="en-US"/>
          </a:p>
        </p:txBody>
      </p:sp>
      <p:sp>
        <p:nvSpPr>
          <p:cNvPr id="17" name="TextBox 16">
            <a:extLst>
              <a:ext uri="{FF2B5EF4-FFF2-40B4-BE49-F238E27FC236}">
                <a16:creationId xmlns:a16="http://schemas.microsoft.com/office/drawing/2014/main" id="{0889D0C4-B279-CA3F-DAB1-D83DF179F1D0}"/>
              </a:ext>
            </a:extLst>
          </p:cNvPr>
          <p:cNvSpPr txBox="1"/>
          <p:nvPr/>
        </p:nvSpPr>
        <p:spPr>
          <a:xfrm>
            <a:off x="36586138" y="21370769"/>
            <a:ext cx="3556544" cy="523220"/>
          </a:xfrm>
          <a:prstGeom prst="rect">
            <a:avLst/>
          </a:prstGeom>
          <a:noFill/>
        </p:spPr>
        <p:txBody>
          <a:bodyPr wrap="square" lIns="91440" tIns="45720" rIns="91440" bIns="45720" rtlCol="0" anchor="t">
            <a:spAutoFit/>
          </a:bodyPr>
          <a:lstStyle/>
          <a:p>
            <a:pPr algn="ctr"/>
            <a:r>
              <a:rPr lang="en-US" sz="2800" b="1" dirty="0">
                <a:solidFill>
                  <a:srgbClr val="16693F"/>
                </a:solidFill>
              </a:rPr>
              <a:t>Future Directions</a:t>
            </a:r>
          </a:p>
        </p:txBody>
      </p:sp>
      <p:sp>
        <p:nvSpPr>
          <p:cNvPr id="8" name="TextBox 7">
            <a:extLst>
              <a:ext uri="{FF2B5EF4-FFF2-40B4-BE49-F238E27FC236}">
                <a16:creationId xmlns:a16="http://schemas.microsoft.com/office/drawing/2014/main" id="{B3FA4327-2AF8-3DF0-79F9-A0D44EEC193A}"/>
              </a:ext>
            </a:extLst>
          </p:cNvPr>
          <p:cNvSpPr txBox="1"/>
          <p:nvPr/>
        </p:nvSpPr>
        <p:spPr>
          <a:xfrm>
            <a:off x="22926050" y="11879443"/>
            <a:ext cx="9662987" cy="5170646"/>
          </a:xfrm>
          <a:prstGeom prst="rect">
            <a:avLst/>
          </a:prstGeom>
          <a:noFill/>
        </p:spPr>
        <p:txBody>
          <a:bodyPr wrap="square" lIns="91440" tIns="45720" rIns="91440" bIns="45720" rtlCol="0" anchor="t">
            <a:spAutoFit/>
          </a:bodyPr>
          <a:lstStyle/>
          <a:p>
            <a:pPr marL="457200" indent="-457200">
              <a:buAutoNum type="arabicPeriod"/>
            </a:pPr>
            <a:r>
              <a:rPr lang="en-US" sz="2200" b="1" dirty="0"/>
              <a:t>New Database Source: </a:t>
            </a:r>
            <a:r>
              <a:rPr lang="en-US" sz="2200" b="1" dirty="0" err="1"/>
              <a:t>AllianceMine</a:t>
            </a:r>
            <a:endParaRPr lang="en-US" sz="2200" b="1" dirty="0"/>
          </a:p>
          <a:p>
            <a:pPr marL="800100" lvl="1" indent="-342900">
              <a:buFont typeface="Arial"/>
              <a:buChar char="•"/>
            </a:pPr>
            <a:r>
              <a:rPr lang="en-US" sz="2200" dirty="0"/>
              <a:t>GRNsight has transitioned to </a:t>
            </a:r>
            <a:r>
              <a:rPr lang="en-US" sz="2200" b="1" dirty="0" err="1"/>
              <a:t>AllianceMine</a:t>
            </a:r>
            <a:r>
              <a:rPr lang="en-US" sz="2200" b="1" dirty="0"/>
              <a:t> </a:t>
            </a:r>
            <a:r>
              <a:rPr lang="en-US" sz="2200" dirty="0"/>
              <a:t>as our new database source, replacing </a:t>
            </a:r>
            <a:r>
              <a:rPr lang="en-US" sz="2200" b="1" dirty="0" err="1"/>
              <a:t>YeastMine</a:t>
            </a:r>
            <a:r>
              <a:rPr lang="en-US" sz="2200" dirty="0"/>
              <a:t>, which is currently unavailable.</a:t>
            </a:r>
          </a:p>
          <a:p>
            <a:pPr marL="465138" indent="-465138">
              <a:buAutoNum type="arabicPeriod"/>
            </a:pPr>
            <a:r>
              <a:rPr lang="en-US" sz="2200" b="1" dirty="0"/>
              <a:t>New Schemas</a:t>
            </a:r>
          </a:p>
          <a:p>
            <a:pPr marL="800100" lvl="1" indent="-342900">
              <a:buFont typeface="Arial"/>
              <a:buChar char="•"/>
            </a:pPr>
            <a:r>
              <a:rPr lang="en-US" sz="2200" dirty="0"/>
              <a:t>GRNsight has updated its database schema to include:</a:t>
            </a:r>
          </a:p>
          <a:p>
            <a:pPr marL="1257300" lvl="2" indent="-342900">
              <a:buFont typeface="Arial"/>
              <a:buChar char="•"/>
            </a:pPr>
            <a:r>
              <a:rPr lang="en-US" sz="2200" b="1" dirty="0"/>
              <a:t>Timestamps for gene and protein tables</a:t>
            </a:r>
            <a:r>
              <a:rPr lang="en-US" sz="2200" dirty="0"/>
              <a:t> – Each gene and protein entry now includes a timestamp, allowing us to distinguish data across different yearly database updates. If a gene does not exist within a specific timestamp, it cannot be queried, ensuring clear separation of data from different updates.</a:t>
            </a:r>
          </a:p>
          <a:p>
            <a:pPr marL="1257300" lvl="2" indent="-342900">
              <a:buFont typeface="Arial"/>
              <a:buChar char="•"/>
            </a:pPr>
            <a:r>
              <a:rPr lang="en-US" sz="2200" b="1" dirty="0"/>
              <a:t>Annotation type – </a:t>
            </a:r>
            <a:r>
              <a:rPr lang="en-US" sz="2200" dirty="0"/>
              <a:t>Each regulatory relationship is either manually curated from the literature or from high-throughput experiments. Eventually, there will be the ability to select whether to look at manually curated, high-throughput, or both types of interactions on GRNs and PPIs that are loaded from the database</a:t>
            </a:r>
            <a:endParaRPr lang="en-US" dirty="0"/>
          </a:p>
        </p:txBody>
      </p:sp>
      <p:sp>
        <p:nvSpPr>
          <p:cNvPr id="18" name="TextBox 17">
            <a:extLst>
              <a:ext uri="{FF2B5EF4-FFF2-40B4-BE49-F238E27FC236}">
                <a16:creationId xmlns:a16="http://schemas.microsoft.com/office/drawing/2014/main" id="{C4DB56C9-3506-8FA4-2A4D-CD1AEF4160F2}"/>
              </a:ext>
            </a:extLst>
          </p:cNvPr>
          <p:cNvSpPr txBox="1"/>
          <p:nvPr/>
        </p:nvSpPr>
        <p:spPr>
          <a:xfrm>
            <a:off x="33372234" y="11125745"/>
            <a:ext cx="7594966" cy="4832092"/>
          </a:xfrm>
          <a:prstGeom prst="rect">
            <a:avLst/>
          </a:prstGeom>
          <a:noFill/>
        </p:spPr>
        <p:txBody>
          <a:bodyPr wrap="square" lIns="91440" tIns="45720" rIns="91440" bIns="45720" anchor="t">
            <a:spAutoFit/>
          </a:bodyPr>
          <a:lstStyle/>
          <a:p>
            <a:pPr marL="342900" indent="-342900">
              <a:buAutoNum type="arabicPeriod"/>
            </a:pPr>
            <a:r>
              <a:rPr lang="en-US" sz="2200" b="1"/>
              <a:t>Clear Differentiation Between User-Uploaded Data and Expression Database</a:t>
            </a:r>
            <a:endParaRPr lang="en-US" sz="2200"/>
          </a:p>
          <a:p>
            <a:pPr marL="800100" lvl="1" indent="-342900">
              <a:buFont typeface="Courier New"/>
              <a:buChar char="o"/>
            </a:pPr>
            <a:r>
              <a:rPr lang="en-US" sz="2200"/>
              <a:t>The data options in the dropdown menu were separated into two different opt-groups: User-Uploaded data and Expression Database data.</a:t>
            </a:r>
          </a:p>
          <a:p>
            <a:pPr marL="342900" indent="-342900">
              <a:buAutoNum type="arabicPeriod"/>
            </a:pPr>
            <a:r>
              <a:rPr lang="en-US" sz="2200" b="1"/>
              <a:t>Updating Demo Dropdown</a:t>
            </a:r>
          </a:p>
          <a:p>
            <a:pPr marL="800100" lvl="1" indent="-342900">
              <a:buFont typeface="Courier New"/>
              <a:buChar char="o"/>
            </a:pPr>
            <a:r>
              <a:rPr lang="en-US" sz="2200"/>
              <a:t>The demo dropdown was updated to align with proper code structure and protocol, improving the resetting functionality when uploading custom workbooks. </a:t>
            </a:r>
          </a:p>
          <a:p>
            <a:pPr marL="800100" lvl="1" indent="-342900">
              <a:buFont typeface="Courier New"/>
              <a:buChar char="o"/>
            </a:pPr>
            <a:r>
              <a:rPr lang="en-US" sz="2200"/>
              <a:t>A demo dropdown </a:t>
            </a:r>
            <a:r>
              <a:rPr lang="en-US" sz="2200" err="1"/>
              <a:t>grnstate</a:t>
            </a:r>
            <a:r>
              <a:rPr lang="en-US" sz="2200"/>
              <a:t> value was created to refer to the workbook state, connecting the demo dropdown value and the front facing user interface display. </a:t>
            </a:r>
            <a:endParaRPr lang="en-US"/>
          </a:p>
        </p:txBody>
      </p:sp>
      <p:sp>
        <p:nvSpPr>
          <p:cNvPr id="40" name="TextBox 39">
            <a:extLst>
              <a:ext uri="{FF2B5EF4-FFF2-40B4-BE49-F238E27FC236}">
                <a16:creationId xmlns:a16="http://schemas.microsoft.com/office/drawing/2014/main" id="{B555C884-4C76-0E0C-1045-340BF2F40AAA}"/>
              </a:ext>
            </a:extLst>
          </p:cNvPr>
          <p:cNvSpPr txBox="1"/>
          <p:nvPr/>
        </p:nvSpPr>
        <p:spPr>
          <a:xfrm>
            <a:off x="34675387" y="10629120"/>
            <a:ext cx="7378047" cy="523220"/>
          </a:xfrm>
          <a:prstGeom prst="rect">
            <a:avLst/>
          </a:prstGeom>
          <a:noFill/>
        </p:spPr>
        <p:txBody>
          <a:bodyPr wrap="square" lIns="91440" tIns="45720" rIns="91440" bIns="45720" rtlCol="0" anchor="t">
            <a:spAutoFit/>
          </a:bodyPr>
          <a:lstStyle/>
          <a:p>
            <a:pPr algn="ctr"/>
            <a:r>
              <a:rPr lang="en-US" sz="2800" b="1">
                <a:solidFill>
                  <a:srgbClr val="16693F"/>
                </a:solidFill>
              </a:rPr>
              <a:t>User Interface Dropdown Bug Resolutions</a:t>
            </a:r>
            <a:endParaRPr lang="en-US" sz="2800"/>
          </a:p>
        </p:txBody>
      </p:sp>
      <p:sp>
        <p:nvSpPr>
          <p:cNvPr id="31" name="TextBox 30">
            <a:extLst>
              <a:ext uri="{FF2B5EF4-FFF2-40B4-BE49-F238E27FC236}">
                <a16:creationId xmlns:a16="http://schemas.microsoft.com/office/drawing/2014/main" id="{6339656C-4AB8-BCDF-7DEA-363D2188D378}"/>
              </a:ext>
            </a:extLst>
          </p:cNvPr>
          <p:cNvSpPr txBox="1"/>
          <p:nvPr/>
        </p:nvSpPr>
        <p:spPr>
          <a:xfrm>
            <a:off x="1258547" y="21928715"/>
            <a:ext cx="7209824" cy="6555641"/>
          </a:xfrm>
          <a:prstGeom prst="rect">
            <a:avLst/>
          </a:prstGeom>
          <a:noFill/>
        </p:spPr>
        <p:txBody>
          <a:bodyPr wrap="square" lIns="91440" tIns="45720" rIns="91440" bIns="45720" rtlCol="0" anchor="t">
            <a:spAutoFit/>
          </a:bodyPr>
          <a:lstStyle/>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1" i="0" u="none" strike="noStrike" kern="0" cap="none" spc="0" normalizeH="0" baseline="0" noProof="0">
                <a:ln>
                  <a:noFill/>
                </a:ln>
                <a:solidFill>
                  <a:srgbClr val="000000"/>
                </a:solidFill>
                <a:effectLst/>
                <a:uLnTx/>
                <a:uFillTx/>
                <a:sym typeface="Arial"/>
              </a:rPr>
              <a:t>A gene regulatory network consists of genes, transcription factors, and the regulatory connections between them which govern the level of expression of mRNA and protein from genes. </a:t>
            </a:r>
          </a:p>
          <a:p>
            <a:pPr marL="577850" marR="0" lvl="1" indent="-35369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0" cap="none" spc="0" normalizeH="0" baseline="0" noProof="0">
                <a:ln>
                  <a:noFill/>
                </a:ln>
                <a:solidFill>
                  <a:srgbClr val="000000"/>
                </a:solidFill>
                <a:effectLst/>
                <a:uLnTx/>
                <a:uFillTx/>
                <a:sym typeface="Arial"/>
              </a:rPr>
              <a:t>Nodes represent both the regulatory transcription factor protein and the gene that encodes it. </a:t>
            </a:r>
            <a:endParaRPr lang="en-US" sz="2200" b="0" i="0" u="none" strike="noStrike" kern="0" cap="none" spc="0" normalizeH="0" baseline="0" noProof="0">
              <a:ln>
                <a:noFill/>
              </a:ln>
              <a:solidFill>
                <a:srgbClr val="000000"/>
              </a:solidFill>
              <a:effectLst/>
              <a:uLnTx/>
              <a:uFillTx/>
            </a:endParaRPr>
          </a:p>
          <a:p>
            <a:pPr marL="577850" marR="0" lvl="1" indent="-35369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0" cap="none" spc="0" normalizeH="0" baseline="0" noProof="0">
                <a:ln>
                  <a:noFill/>
                </a:ln>
                <a:solidFill>
                  <a:srgbClr val="000000"/>
                </a:solidFill>
                <a:effectLst/>
                <a:uLnTx/>
                <a:uFillTx/>
                <a:sym typeface="Arial"/>
              </a:rPr>
              <a:t>An arrow represents a regulatory transcription factor either activating (arrowhead, red color) or repressing (blunt end, blue color) the gene for another regulatory transcription factor.</a:t>
            </a:r>
            <a:endParaRPr lang="en-US" sz="2200" b="0" i="0" u="none" strike="noStrike" kern="0" cap="none" spc="0" normalizeH="0" baseline="0" noProof="0">
              <a:ln>
                <a:noFill/>
              </a:ln>
              <a:solidFill>
                <a:srgbClr val="000000"/>
              </a:solidFill>
              <a:effectLst/>
              <a:uLnTx/>
              <a:uFillTx/>
            </a:endParaRPr>
          </a:p>
          <a:p>
            <a:pPr lvl="1"/>
            <a:endParaRPr lang="en-US" sz="2400" b="1">
              <a:latin typeface="Arial" panose="020B0604020202020204" pitchFamily="34" charset="0"/>
              <a:cs typeface="Arial" panose="020B0604020202020204" pitchFamily="34" charset="0"/>
            </a:endParaRPr>
          </a:p>
          <a:p>
            <a:pPr marL="228600" indent="-228600">
              <a:buFont typeface="Arial" panose="020B0604020202020204" pitchFamily="34" charset="0"/>
              <a:buChar char="•"/>
            </a:pPr>
            <a:r>
              <a:rPr lang="en-US" sz="2400" b="1"/>
              <a:t>A PPI is when two proteins bind to each other.</a:t>
            </a:r>
          </a:p>
          <a:p>
            <a:pPr marL="577850" lvl="1" indent="-353695">
              <a:buFont typeface="Arial" panose="020B0604020202020204" pitchFamily="34" charset="0"/>
              <a:buChar char="•"/>
            </a:pPr>
            <a:r>
              <a:rPr lang="en-US" sz="2200"/>
              <a:t>Each node represents a protein, and each edge represents their binding interaction.</a:t>
            </a:r>
          </a:p>
          <a:p>
            <a:pPr marL="571500" lvl="1" indent="-336550">
              <a:buFont typeface="Arial" panose="020B0604020202020204" pitchFamily="34" charset="0"/>
              <a:buChar char="•"/>
            </a:pPr>
            <a:r>
              <a:rPr lang="en-US" sz="2200"/>
              <a:t>Unlike GRNs, PPI graphs have undirected edges of uniform thickness and black color and previously did not display expression data on the nodes.</a:t>
            </a:r>
          </a:p>
        </p:txBody>
      </p:sp>
      <p:pic>
        <p:nvPicPr>
          <p:cNvPr id="45" name="Picture 44">
            <a:extLst>
              <a:ext uri="{FF2B5EF4-FFF2-40B4-BE49-F238E27FC236}">
                <a16:creationId xmlns:a16="http://schemas.microsoft.com/office/drawing/2014/main" id="{263CDBF1-CB54-9495-BD5C-194948600BE2}"/>
              </a:ext>
            </a:extLst>
          </p:cNvPr>
          <p:cNvPicPr>
            <a:picLocks noChangeAspect="1"/>
          </p:cNvPicPr>
          <p:nvPr/>
        </p:nvPicPr>
        <p:blipFill>
          <a:blip r:embed="rId15"/>
          <a:stretch>
            <a:fillRect/>
          </a:stretch>
        </p:blipFill>
        <p:spPr>
          <a:xfrm>
            <a:off x="8604687" y="23144449"/>
            <a:ext cx="2061507" cy="2061507"/>
          </a:xfrm>
          <a:prstGeom prst="rect">
            <a:avLst/>
          </a:prstGeom>
        </p:spPr>
      </p:pic>
      <p:sp>
        <p:nvSpPr>
          <p:cNvPr id="46" name="Title 1">
            <a:extLst>
              <a:ext uri="{FF2B5EF4-FFF2-40B4-BE49-F238E27FC236}">
                <a16:creationId xmlns:a16="http://schemas.microsoft.com/office/drawing/2014/main" id="{FB2E89E4-9C25-7411-0565-3C20B8FF5189}"/>
              </a:ext>
            </a:extLst>
          </p:cNvPr>
          <p:cNvSpPr txBox="1">
            <a:spLocks/>
          </p:cNvSpPr>
          <p:nvPr/>
        </p:nvSpPr>
        <p:spPr>
          <a:xfrm>
            <a:off x="18075518" y="19734642"/>
            <a:ext cx="3957097" cy="446526"/>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L="0" marR="0" indent="0" algn="ctr" rtl="0">
              <a:lnSpc>
                <a:spcPct val="100000"/>
              </a:lnSpc>
              <a:spcBef>
                <a:spcPts val="0"/>
              </a:spcBef>
              <a:spcAft>
                <a:spcPts val="0"/>
              </a:spcAft>
              <a:buClr>
                <a:schemeClr val="dk1"/>
              </a:buClr>
              <a:buFont typeface="Calibri"/>
              <a:buNone/>
              <a:defRPr sz="1400" b="0" i="0" u="none" strike="noStrike" cap="none" baseline="0">
                <a:solidFill>
                  <a:srgbClr val="000000"/>
                </a:solidFill>
                <a:latin typeface="Arial"/>
                <a:ea typeface="Arial"/>
                <a:cs typeface="Arial"/>
                <a:sym typeface="Arial"/>
                <a:rtl val="0"/>
              </a:defRPr>
            </a:lvl1pPr>
            <a:lvl2pPr marL="0" marR="0" indent="0" algn="l" rtl="0">
              <a:lnSpc>
                <a:spcPct val="100000"/>
              </a:lnSpc>
              <a:spcBef>
                <a:spcPts val="0"/>
              </a:spcBef>
              <a:spcAft>
                <a:spcPts val="0"/>
              </a:spcAft>
              <a:buClr>
                <a:srgbClr val="000000"/>
              </a:buClr>
              <a:buFont typeface="Arial"/>
              <a:buNone/>
              <a:defRPr sz="1400" b="0" i="0" u="none" strike="noStrike" cap="none" baseline="0">
                <a:solidFill>
                  <a:srgbClr val="000000"/>
                </a:solidFill>
                <a:latin typeface="Arial"/>
                <a:ea typeface="Arial"/>
                <a:cs typeface="Arial"/>
                <a:sym typeface="Arial"/>
                <a:rtl val="0"/>
              </a:defRPr>
            </a:lvl2pPr>
            <a:lvl3pPr marL="0" marR="0" indent="0" algn="l" rtl="0">
              <a:spcBef>
                <a:spcPts val="0"/>
              </a:spcBef>
              <a:defRPr/>
            </a:lvl3pPr>
            <a:lvl4pPr marL="0" marR="0" indent="0" algn="l" rtl="0">
              <a:spcBef>
                <a:spcPts val="0"/>
              </a:spcBef>
              <a:defRPr/>
            </a:lvl4pPr>
            <a:lvl5pPr marL="0" marR="0" indent="0" algn="l" rtl="0">
              <a:spcBef>
                <a:spcPts val="0"/>
              </a:spcBef>
              <a:defRPr/>
            </a:lvl5pPr>
            <a:lvl6pPr marL="0" marR="0" indent="0" algn="l" rtl="0">
              <a:spcBef>
                <a:spcPts val="0"/>
              </a:spcBef>
              <a:defRPr/>
            </a:lvl6pPr>
            <a:lvl7pPr marL="0" marR="0" indent="0" algn="l" rtl="0">
              <a:spcBef>
                <a:spcPts val="0"/>
              </a:spcBef>
              <a:defRPr/>
            </a:lvl7pPr>
            <a:lvl8pPr marL="0" marR="0" indent="0" algn="l" rtl="0">
              <a:spcBef>
                <a:spcPts val="0"/>
              </a:spcBef>
              <a:defRPr/>
            </a:lvl8pPr>
            <a:lvl9pPr marL="0" marR="0" indent="0" algn="l" rtl="0">
              <a:spcBef>
                <a:spcPts val="0"/>
              </a:spcBef>
              <a:defRPr/>
            </a:lvl9pPr>
          </a:lstStyle>
          <a:p>
            <a:pPr algn="l"/>
            <a:r>
              <a:rPr lang="en-US" sz="1800" b="1">
                <a:solidFill>
                  <a:srgbClr val="16693F"/>
                </a:solidFill>
              </a:rPr>
              <a:t>*Some new features are only available in GRNsight v7.2.3 beta.</a:t>
            </a:r>
          </a:p>
        </p:txBody>
      </p:sp>
      <p:sp>
        <p:nvSpPr>
          <p:cNvPr id="48" name="TextBox 47">
            <a:extLst>
              <a:ext uri="{FF2B5EF4-FFF2-40B4-BE49-F238E27FC236}">
                <a16:creationId xmlns:a16="http://schemas.microsoft.com/office/drawing/2014/main" id="{26FA018C-64EB-0076-62F8-1EDAA49935B1}"/>
              </a:ext>
            </a:extLst>
          </p:cNvPr>
          <p:cNvSpPr txBox="1"/>
          <p:nvPr/>
        </p:nvSpPr>
        <p:spPr>
          <a:xfrm>
            <a:off x="10785405" y="23515385"/>
            <a:ext cx="3957737" cy="1323439"/>
          </a:xfrm>
          <a:prstGeom prst="rect">
            <a:avLst/>
          </a:prstGeom>
          <a:noFill/>
        </p:spPr>
        <p:txBody>
          <a:bodyPr wrap="square" lIns="91440" tIns="45720" rIns="91440" bIns="45720" rtlCol="0" anchor="t">
            <a:spAutoFit/>
          </a:bodyPr>
          <a:lstStyle/>
          <a:p>
            <a:pPr lvl="3" algn="ctr"/>
            <a:r>
              <a:rPr lang="en-US" sz="2200" b="1">
                <a:solidFill>
                  <a:srgbClr val="16693F"/>
                </a:solidFill>
              </a:rPr>
              <a:t>Regulatory Transcription Factor Bound to DNA</a:t>
            </a:r>
          </a:p>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sym typeface="Arial"/>
              </a:rPr>
              <a:t>Image from:</a:t>
            </a:r>
            <a:endParaRPr lang="en-US" sz="1800" b="1" i="0" u="none" strike="noStrike" kern="0" cap="none" spc="0" normalizeH="0" baseline="0" noProof="0">
              <a:ln>
                <a:noFill/>
              </a:ln>
              <a:solidFill>
                <a:srgbClr val="000000"/>
              </a:solidFill>
              <a:effectLst/>
              <a:uLnTx/>
              <a:uFillTx/>
            </a:endParaRPr>
          </a:p>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sym typeface="Arial"/>
              </a:rPr>
              <a:t>https://pdb101.rcsb.org/</a:t>
            </a:r>
            <a:r>
              <a:rPr kumimoji="0" lang="en-US" sz="1800" b="1" i="0" u="none" strike="noStrike" kern="0" cap="none" spc="0" normalizeH="0" baseline="0" noProof="0" err="1">
                <a:ln>
                  <a:noFill/>
                </a:ln>
                <a:solidFill>
                  <a:srgbClr val="000000"/>
                </a:solidFill>
                <a:effectLst/>
                <a:uLnTx/>
                <a:uFillTx/>
                <a:sym typeface="Arial"/>
              </a:rPr>
              <a:t>motm</a:t>
            </a:r>
            <a:r>
              <a:rPr kumimoji="0" lang="en-US" sz="1800" b="1" i="0" u="none" strike="noStrike" kern="0" cap="none" spc="0" normalizeH="0" baseline="0" noProof="0">
                <a:ln>
                  <a:noFill/>
                </a:ln>
                <a:solidFill>
                  <a:srgbClr val="000000"/>
                </a:solidFill>
                <a:effectLst/>
                <a:uLnTx/>
                <a:uFillTx/>
                <a:sym typeface="Arial"/>
              </a:rPr>
              <a:t>/155</a:t>
            </a:r>
            <a:endParaRPr lang="en-US" sz="1800" b="1" i="0" u="none" strike="noStrike" kern="0" cap="none" spc="0" normalizeH="0" baseline="0" noProof="0">
              <a:ln>
                <a:noFill/>
              </a:ln>
              <a:solidFill>
                <a:srgbClr val="000000"/>
              </a:solidFill>
              <a:effectLst/>
              <a:uLnTx/>
              <a:uFillTx/>
            </a:endParaRPr>
          </a:p>
        </p:txBody>
      </p:sp>
      <p:pic>
        <p:nvPicPr>
          <p:cNvPr id="57" name="Picture 56">
            <a:extLst>
              <a:ext uri="{FF2B5EF4-FFF2-40B4-BE49-F238E27FC236}">
                <a16:creationId xmlns:a16="http://schemas.microsoft.com/office/drawing/2014/main" id="{3935425A-4B64-7445-DE29-98D838A37409}"/>
              </a:ext>
            </a:extLst>
          </p:cNvPr>
          <p:cNvPicPr>
            <a:picLocks noChangeAspect="1"/>
          </p:cNvPicPr>
          <p:nvPr/>
        </p:nvPicPr>
        <p:blipFill>
          <a:blip r:embed="rId16"/>
          <a:stretch>
            <a:fillRect/>
          </a:stretch>
        </p:blipFill>
        <p:spPr>
          <a:xfrm>
            <a:off x="8475291" y="25937331"/>
            <a:ext cx="2314983" cy="1926972"/>
          </a:xfrm>
          <a:prstGeom prst="rect">
            <a:avLst/>
          </a:prstGeom>
        </p:spPr>
      </p:pic>
      <p:sp>
        <p:nvSpPr>
          <p:cNvPr id="58" name="TextBox 57">
            <a:extLst>
              <a:ext uri="{FF2B5EF4-FFF2-40B4-BE49-F238E27FC236}">
                <a16:creationId xmlns:a16="http://schemas.microsoft.com/office/drawing/2014/main" id="{022C95C1-D313-2987-555C-C2105A1A615D}"/>
              </a:ext>
            </a:extLst>
          </p:cNvPr>
          <p:cNvSpPr txBox="1"/>
          <p:nvPr/>
        </p:nvSpPr>
        <p:spPr>
          <a:xfrm>
            <a:off x="10794031" y="26411784"/>
            <a:ext cx="3944829" cy="984885"/>
          </a:xfrm>
          <a:prstGeom prst="rect">
            <a:avLst/>
          </a:prstGeom>
          <a:noFill/>
        </p:spPr>
        <p:txBody>
          <a:bodyPr wrap="square" lIns="91440" tIns="45720" rIns="91440" bIns="45720" rtlCol="0" anchor="t">
            <a:spAutoFit/>
          </a:bodyPr>
          <a:lstStyle/>
          <a:p>
            <a:pPr lvl="3" algn="ctr"/>
            <a:r>
              <a:rPr lang="en-US" sz="2200" b="1">
                <a:solidFill>
                  <a:srgbClr val="16693F"/>
                </a:solidFill>
              </a:rPr>
              <a:t>Protein-Protein Interaction</a:t>
            </a:r>
          </a:p>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sym typeface="Arial"/>
              </a:rPr>
              <a:t>Image from: </a:t>
            </a:r>
            <a:endParaRPr lang="en-US" sz="1800" b="1" i="0" u="none" strike="noStrike" kern="0" cap="none" spc="0" normalizeH="0" baseline="0" noProof="0">
              <a:ln>
                <a:noFill/>
              </a:ln>
              <a:solidFill>
                <a:srgbClr val="000000"/>
              </a:solidFill>
              <a:effectLst/>
              <a:uLnTx/>
              <a:uFillTx/>
            </a:endParaRPr>
          </a:p>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sym typeface="Arial"/>
              </a:rPr>
              <a:t>https://pdb101.rcsb.org/</a:t>
            </a:r>
            <a:r>
              <a:rPr kumimoji="0" lang="en-US" sz="1800" b="1" i="0" u="none" strike="noStrike" kern="0" cap="none" spc="0" normalizeH="0" baseline="0" noProof="0" err="1">
                <a:ln>
                  <a:noFill/>
                </a:ln>
                <a:solidFill>
                  <a:srgbClr val="000000"/>
                </a:solidFill>
                <a:effectLst/>
                <a:uLnTx/>
                <a:uFillTx/>
                <a:sym typeface="Arial"/>
              </a:rPr>
              <a:t>motm</a:t>
            </a:r>
            <a:r>
              <a:rPr kumimoji="0" lang="en-US" sz="1800" b="1" i="0" u="none" strike="noStrike" kern="0" cap="none" spc="0" normalizeH="0" baseline="0" noProof="0">
                <a:ln>
                  <a:noFill/>
                </a:ln>
                <a:solidFill>
                  <a:srgbClr val="000000"/>
                </a:solidFill>
                <a:effectLst/>
                <a:uLnTx/>
                <a:uFillTx/>
                <a:sym typeface="Arial"/>
              </a:rPr>
              <a:t>/236</a:t>
            </a:r>
            <a:endParaRPr lang="en-US" sz="1800" b="1" i="0" u="none" strike="noStrike" kern="0" cap="none" spc="0" normalizeH="0" baseline="0" noProof="0">
              <a:ln>
                <a:noFill/>
              </a:ln>
              <a:solidFill>
                <a:srgbClr val="000000"/>
              </a:solidFill>
              <a:effectLst/>
              <a:uLnTx/>
              <a:uFillTx/>
            </a:endParaRPr>
          </a:p>
        </p:txBody>
      </p:sp>
      <p:sp>
        <p:nvSpPr>
          <p:cNvPr id="76" name="TextBox 75">
            <a:extLst>
              <a:ext uri="{FF2B5EF4-FFF2-40B4-BE49-F238E27FC236}">
                <a16:creationId xmlns:a16="http://schemas.microsoft.com/office/drawing/2014/main" id="{7D024FB7-253F-5608-D66D-62D4F2CAB291}"/>
              </a:ext>
            </a:extLst>
          </p:cNvPr>
          <p:cNvSpPr txBox="1"/>
          <p:nvPr/>
        </p:nvSpPr>
        <p:spPr>
          <a:xfrm>
            <a:off x="14758242" y="22492291"/>
            <a:ext cx="7287104" cy="6063198"/>
          </a:xfrm>
          <a:prstGeom prst="rect">
            <a:avLst/>
          </a:prstGeom>
          <a:noFill/>
        </p:spPr>
        <p:txBody>
          <a:bodyPr wrap="square" lIns="91440" tIns="45720" rIns="91440" bIns="45720" rtlCol="0" anchor="t">
            <a:spAutoFit/>
          </a:bodyPr>
          <a:lstStyle/>
          <a:p>
            <a:pPr marL="457200" indent="-457200">
              <a:buAutoNum type="arabicPeriod"/>
            </a:pPr>
            <a:r>
              <a:rPr lang="en-US" sz="2200" b="1"/>
              <a:t>Why PPI Node Coloring?</a:t>
            </a:r>
          </a:p>
          <a:p>
            <a:pPr marL="800100" lvl="1" indent="-342900">
              <a:buFont typeface="Arial"/>
              <a:buChar char="•"/>
            </a:pPr>
            <a:r>
              <a:rPr lang="en-US" sz="2200"/>
              <a:t>Previously, node coloring was only enabled for GRNs because node coloring is a visualization of the level of mRNA expression using data provided by the user or from </a:t>
            </a:r>
            <a:r>
              <a:rPr lang="en-US" sz="2200" err="1"/>
              <a:t>GRNsight’s</a:t>
            </a:r>
            <a:r>
              <a:rPr lang="en-US" sz="2200"/>
              <a:t> expression database.</a:t>
            </a:r>
          </a:p>
          <a:p>
            <a:r>
              <a:rPr lang="en-US" sz="2200" b="1"/>
              <a:t>2.   PPI Node Coloring Implementation</a:t>
            </a:r>
          </a:p>
          <a:p>
            <a:pPr marL="800100" lvl="1" indent="-342900">
              <a:buFont typeface="Arial"/>
              <a:buChar char="•"/>
            </a:pPr>
            <a:r>
              <a:rPr lang="en-US" sz="2200"/>
              <a:t>Now, when a PPI demo or network without expression data in the workbook is loaded, node coloring defaults to disabled.</a:t>
            </a:r>
          </a:p>
          <a:p>
            <a:pPr marL="800100" lvl="1" indent="-342900">
              <a:buFont typeface="Arial"/>
              <a:buChar char="•"/>
            </a:pPr>
            <a:r>
              <a:rPr lang="en-US" sz="2200"/>
              <a:t>When node coloring is enabled for a PPI, a warning message displays that informs users mRNA-level expression data is being displayed on a PPI network.</a:t>
            </a:r>
          </a:p>
          <a:p>
            <a:pPr marL="800100" lvl="1" indent="-342900">
              <a:buFont typeface="Arial"/>
              <a:buChar char="•"/>
            </a:pPr>
            <a:r>
              <a:rPr lang="en-US" sz="2200"/>
              <a:t>The query on the expression database for gene names required a “p” at the end of the gene name to account for the proper protein nomenclature.</a:t>
            </a:r>
          </a:p>
        </p:txBody>
      </p:sp>
      <p:sp>
        <p:nvSpPr>
          <p:cNvPr id="6" name="TextBox 5">
            <a:extLst>
              <a:ext uri="{FF2B5EF4-FFF2-40B4-BE49-F238E27FC236}">
                <a16:creationId xmlns:a16="http://schemas.microsoft.com/office/drawing/2014/main" id="{2748E32F-BB83-D7A5-231D-F644C9D153BE}"/>
              </a:ext>
            </a:extLst>
          </p:cNvPr>
          <p:cNvSpPr txBox="1"/>
          <p:nvPr/>
        </p:nvSpPr>
        <p:spPr>
          <a:xfrm>
            <a:off x="33372234" y="16203955"/>
            <a:ext cx="973987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200" b="1"/>
              <a:t>Enabling Controls of D-pad, Zoom Slider, and Cursor Grab When Restrict Graph to Viewport is Selected</a:t>
            </a:r>
            <a:endParaRPr lang="en-US" sz="2200"/>
          </a:p>
          <a:p>
            <a:pPr marL="914400" lvl="1" indent="-457200">
              <a:buFont typeface="Arial,Sans-Serif"/>
              <a:buChar char="•"/>
            </a:pPr>
            <a:r>
              <a:rPr lang="en-US" sz="2200"/>
              <a:t>The D-pad, Zoom Slider, and Cursor Grab controls can be utilized while ensuring the nodes remain clamped inside the bounding box of the viewport, outlined in gray, which enhances interaction with the graph. </a:t>
            </a:r>
          </a:p>
          <a:p>
            <a:pPr marL="914400" lvl="1" indent="-457200">
              <a:buFont typeface="Arial,Sans-Serif"/>
              <a:buChar char="•"/>
            </a:pPr>
            <a:r>
              <a:rPr lang="en-US" sz="2200"/>
              <a:t>Previously, nodes would be restricted to the chosen viewport size of the graph, which limited interaction with the graph.</a:t>
            </a:r>
          </a:p>
          <a:p>
            <a:pPr marL="457200" indent="-457200">
              <a:buAutoNum type="arabicPeriod"/>
            </a:pPr>
            <a:r>
              <a:rPr lang="en-US" sz="2200" b="1"/>
              <a:t>Fit Graph to Window</a:t>
            </a:r>
          </a:p>
          <a:p>
            <a:pPr marL="914400" lvl="1" indent="-457200">
              <a:buFont typeface="Arial,Sans-Serif"/>
              <a:buChar char="•"/>
            </a:pPr>
            <a:r>
              <a:rPr lang="en-US" sz="2200"/>
              <a:t>The size of the bounding box that contains the nodes can dynamically adjust to fit the bottom and right edges of a browser window. </a:t>
            </a:r>
          </a:p>
          <a:p>
            <a:pPr marL="914400" lvl="1" indent="-457200">
              <a:buFont typeface="Arial,Sans-Serif"/>
              <a:buChar char="•"/>
            </a:pPr>
            <a:r>
              <a:rPr lang="en-US" sz="2200"/>
              <a:t>Previously, when Fit to Window was selected, the graph would shrink to the size of one node because the asynchronous communication between </a:t>
            </a:r>
            <a:r>
              <a:rPr lang="en-US" sz="2200" err="1"/>
              <a:t>GRNsight</a:t>
            </a:r>
            <a:r>
              <a:rPr lang="en-US" sz="2200"/>
              <a:t> and the </a:t>
            </a:r>
            <a:r>
              <a:rPr lang="en-US" sz="2200" err="1"/>
              <a:t>iFrame</a:t>
            </a:r>
            <a:r>
              <a:rPr lang="en-US" sz="2200"/>
              <a:t> it is contained within causes a delay, so the graph was being loaded with undefined dimensions.</a:t>
            </a:r>
          </a:p>
        </p:txBody>
      </p:sp>
      <p:sp>
        <p:nvSpPr>
          <p:cNvPr id="26" name="TextBox 25">
            <a:extLst>
              <a:ext uri="{FF2B5EF4-FFF2-40B4-BE49-F238E27FC236}">
                <a16:creationId xmlns:a16="http://schemas.microsoft.com/office/drawing/2014/main" id="{EC085EB5-8C34-C1A2-3F13-DD425292E002}"/>
              </a:ext>
            </a:extLst>
          </p:cNvPr>
          <p:cNvSpPr txBox="1"/>
          <p:nvPr/>
        </p:nvSpPr>
        <p:spPr>
          <a:xfrm>
            <a:off x="36340285" y="15751971"/>
            <a:ext cx="4048250" cy="523220"/>
          </a:xfrm>
          <a:prstGeom prst="rect">
            <a:avLst/>
          </a:prstGeom>
          <a:noFill/>
        </p:spPr>
        <p:txBody>
          <a:bodyPr wrap="square" lIns="91440" tIns="45720" rIns="91440" bIns="45720" rtlCol="0" anchor="t">
            <a:spAutoFit/>
          </a:bodyPr>
          <a:lstStyle/>
          <a:p>
            <a:pPr algn="ctr"/>
            <a:r>
              <a:rPr lang="en-US" sz="2800" b="1">
                <a:solidFill>
                  <a:srgbClr val="16693F"/>
                </a:solidFill>
              </a:rPr>
              <a:t>Graph View Controls</a:t>
            </a:r>
            <a:endParaRPr lang="en-US" sz="2800"/>
          </a:p>
        </p:txBody>
      </p:sp>
      <p:sp>
        <p:nvSpPr>
          <p:cNvPr id="36" name="TextBox 35">
            <a:extLst>
              <a:ext uri="{FF2B5EF4-FFF2-40B4-BE49-F238E27FC236}">
                <a16:creationId xmlns:a16="http://schemas.microsoft.com/office/drawing/2014/main" id="{CC3C294A-E9FA-6933-1DD0-0B269C420747}"/>
              </a:ext>
            </a:extLst>
          </p:cNvPr>
          <p:cNvSpPr txBox="1"/>
          <p:nvPr/>
        </p:nvSpPr>
        <p:spPr>
          <a:xfrm>
            <a:off x="13403084" y="21928715"/>
            <a:ext cx="9241352" cy="523220"/>
          </a:xfrm>
          <a:prstGeom prst="rect">
            <a:avLst/>
          </a:prstGeom>
          <a:noFill/>
        </p:spPr>
        <p:txBody>
          <a:bodyPr wrap="square" lIns="91440" tIns="45720" rIns="91440" bIns="45720" rtlCol="0" anchor="t">
            <a:spAutoFit/>
          </a:bodyPr>
          <a:lstStyle/>
          <a:p>
            <a:pPr algn="ctr"/>
            <a:r>
              <a:rPr lang="en-US" sz="2800" b="1">
                <a:solidFill>
                  <a:srgbClr val="16693F"/>
                </a:solidFill>
              </a:rPr>
              <a:t>Node Coloring Support for PPI Networks</a:t>
            </a:r>
          </a:p>
        </p:txBody>
      </p:sp>
      <p:sp>
        <p:nvSpPr>
          <p:cNvPr id="37" name="TextBox 36">
            <a:extLst>
              <a:ext uri="{FF2B5EF4-FFF2-40B4-BE49-F238E27FC236}">
                <a16:creationId xmlns:a16="http://schemas.microsoft.com/office/drawing/2014/main" id="{EDDC840F-3086-7512-B86A-E59A3AD282F2}"/>
              </a:ext>
            </a:extLst>
          </p:cNvPr>
          <p:cNvSpPr txBox="1"/>
          <p:nvPr/>
        </p:nvSpPr>
        <p:spPr>
          <a:xfrm>
            <a:off x="32972188" y="31896424"/>
            <a:ext cx="184731" cy="307777"/>
          </a:xfrm>
          <a:prstGeom prst="rect">
            <a:avLst/>
          </a:prstGeom>
          <a:noFill/>
        </p:spPr>
        <p:txBody>
          <a:bodyPr wrap="none" rtlCol="0">
            <a:spAutoFit/>
          </a:bodyPr>
          <a:lstStyle/>
          <a:p>
            <a:endParaRPr lang="en-US"/>
          </a:p>
        </p:txBody>
      </p:sp>
      <p:pic>
        <p:nvPicPr>
          <p:cNvPr id="35" name="Picture 34" descr="A diagram of a gene network&#10;&#10;AI-generated content may be incorrect.">
            <a:extLst>
              <a:ext uri="{FF2B5EF4-FFF2-40B4-BE49-F238E27FC236}">
                <a16:creationId xmlns:a16="http://schemas.microsoft.com/office/drawing/2014/main" id="{2BEA0921-1EA4-B8AA-8001-A94354D68069}"/>
              </a:ext>
            </a:extLst>
          </p:cNvPr>
          <p:cNvPicPr>
            <a:picLocks noChangeAspect="1"/>
          </p:cNvPicPr>
          <p:nvPr/>
        </p:nvPicPr>
        <p:blipFill>
          <a:blip r:embed="rId17"/>
          <a:stretch>
            <a:fillRect/>
          </a:stretch>
        </p:blipFill>
        <p:spPr>
          <a:xfrm>
            <a:off x="24691774" y="17788559"/>
            <a:ext cx="6010275" cy="5895975"/>
          </a:xfrm>
          <a:prstGeom prst="rect">
            <a:avLst/>
          </a:prstGeom>
        </p:spPr>
      </p:pic>
      <p:pic>
        <p:nvPicPr>
          <p:cNvPr id="41" name="Picture 40" descr="A diagram of a protein source&#10;&#10;AI-generated content may be incorrect.">
            <a:extLst>
              <a:ext uri="{FF2B5EF4-FFF2-40B4-BE49-F238E27FC236}">
                <a16:creationId xmlns:a16="http://schemas.microsoft.com/office/drawing/2014/main" id="{3D4FDAAC-652C-B26B-8AC3-D3F7AF7DBAC6}"/>
              </a:ext>
            </a:extLst>
          </p:cNvPr>
          <p:cNvPicPr>
            <a:picLocks noChangeAspect="1"/>
          </p:cNvPicPr>
          <p:nvPr/>
        </p:nvPicPr>
        <p:blipFill>
          <a:blip r:embed="rId18"/>
          <a:stretch>
            <a:fillRect/>
          </a:stretch>
        </p:blipFill>
        <p:spPr>
          <a:xfrm>
            <a:off x="23587593" y="23945465"/>
            <a:ext cx="8201025" cy="7515225"/>
          </a:xfrm>
          <a:prstGeom prst="rect">
            <a:avLst/>
          </a:prstGeom>
        </p:spPr>
      </p:pic>
      <p:pic>
        <p:nvPicPr>
          <p:cNvPr id="61" name="Picture 60">
            <a:extLst>
              <a:ext uri="{FF2B5EF4-FFF2-40B4-BE49-F238E27FC236}">
                <a16:creationId xmlns:a16="http://schemas.microsoft.com/office/drawing/2014/main" id="{AD118370-A8BC-E0A5-13E4-9DAB29B5B935}"/>
              </a:ext>
            </a:extLst>
          </p:cNvPr>
          <p:cNvPicPr>
            <a:picLocks noChangeAspect="1"/>
          </p:cNvPicPr>
          <p:nvPr/>
        </p:nvPicPr>
        <p:blipFill>
          <a:blip r:embed="rId19"/>
          <a:stretch>
            <a:fillRect/>
          </a:stretch>
        </p:blipFill>
        <p:spPr>
          <a:xfrm>
            <a:off x="40955838" y="11639877"/>
            <a:ext cx="2136782" cy="3750497"/>
          </a:xfrm>
          <a:prstGeom prst="rect">
            <a:avLst/>
          </a:prstGeom>
        </p:spPr>
      </p:pic>
      <p:sp>
        <p:nvSpPr>
          <p:cNvPr id="27" name="TextBox 26">
            <a:extLst>
              <a:ext uri="{FF2B5EF4-FFF2-40B4-BE49-F238E27FC236}">
                <a16:creationId xmlns:a16="http://schemas.microsoft.com/office/drawing/2014/main" id="{10726F83-4A73-94CA-59EC-22BDD84AE009}"/>
              </a:ext>
            </a:extLst>
          </p:cNvPr>
          <p:cNvSpPr txBox="1"/>
          <p:nvPr/>
        </p:nvSpPr>
        <p:spPr>
          <a:xfrm>
            <a:off x="4410177" y="31268535"/>
            <a:ext cx="7443177" cy="338554"/>
          </a:xfrm>
          <a:prstGeom prst="rect">
            <a:avLst/>
          </a:prstGeom>
          <a:noFill/>
        </p:spPr>
        <p:txBody>
          <a:bodyPr wrap="square" lIns="91440" tIns="45720" rIns="91440" bIns="45720" rtlCol="0" anchor="t">
            <a:spAutoFit/>
          </a:bodyPr>
          <a:lstStyle/>
          <a:p>
            <a:pPr lvl="3" algn="ctr"/>
            <a:r>
              <a:rPr lang="en-US" sz="1600" b="1">
                <a:solidFill>
                  <a:srgbClr val="16693F"/>
                </a:solidFill>
              </a:rPr>
              <a:t>Demo #5: PPI with Node Coloring Disabled</a:t>
            </a:r>
          </a:p>
        </p:txBody>
      </p:sp>
      <p:sp>
        <p:nvSpPr>
          <p:cNvPr id="28" name="Right Arrow 27">
            <a:extLst>
              <a:ext uri="{FF2B5EF4-FFF2-40B4-BE49-F238E27FC236}">
                <a16:creationId xmlns:a16="http://schemas.microsoft.com/office/drawing/2014/main" id="{65D1F9B7-2D74-B75E-51B3-8554CD2F6CF2}"/>
              </a:ext>
            </a:extLst>
          </p:cNvPr>
          <p:cNvSpPr/>
          <p:nvPr/>
        </p:nvSpPr>
        <p:spPr>
          <a:xfrm>
            <a:off x="11128045" y="29704846"/>
            <a:ext cx="995246" cy="338554"/>
          </a:xfrm>
          <a:prstGeom prst="rightArrow">
            <a:avLst/>
          </a:prstGeom>
          <a:solidFill>
            <a:srgbClr val="16693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3369412-8A3B-0432-F93E-7245ACE5A037}"/>
              </a:ext>
            </a:extLst>
          </p:cNvPr>
          <p:cNvSpPr txBox="1"/>
          <p:nvPr/>
        </p:nvSpPr>
        <p:spPr>
          <a:xfrm>
            <a:off x="11535011" y="31277161"/>
            <a:ext cx="6814483" cy="338554"/>
          </a:xfrm>
          <a:prstGeom prst="rect">
            <a:avLst/>
          </a:prstGeom>
          <a:noFill/>
        </p:spPr>
        <p:txBody>
          <a:bodyPr wrap="square" lIns="91440" tIns="45720" rIns="91440" bIns="45720" rtlCol="0" anchor="t">
            <a:spAutoFit/>
          </a:bodyPr>
          <a:lstStyle/>
          <a:p>
            <a:pPr lvl="3" algn="ctr"/>
            <a:r>
              <a:rPr lang="en-US" sz="1600" b="1">
                <a:solidFill>
                  <a:srgbClr val="16693F"/>
                </a:solidFill>
              </a:rPr>
              <a:t>Demo #5: PPI with Node Coloring Enabled</a:t>
            </a:r>
          </a:p>
        </p:txBody>
      </p:sp>
      <p:pic>
        <p:nvPicPr>
          <p:cNvPr id="43" name="Picture 42">
            <a:extLst>
              <a:ext uri="{FF2B5EF4-FFF2-40B4-BE49-F238E27FC236}">
                <a16:creationId xmlns:a16="http://schemas.microsoft.com/office/drawing/2014/main" id="{7CD6BBEB-C7DE-567A-CB3C-9AD1E5E6B7C9}"/>
              </a:ext>
            </a:extLst>
          </p:cNvPr>
          <p:cNvPicPr>
            <a:picLocks noChangeAspect="1"/>
          </p:cNvPicPr>
          <p:nvPr/>
        </p:nvPicPr>
        <p:blipFill>
          <a:blip r:embed="rId20"/>
          <a:stretch>
            <a:fillRect/>
          </a:stretch>
        </p:blipFill>
        <p:spPr>
          <a:xfrm>
            <a:off x="5661007" y="28428136"/>
            <a:ext cx="4951324" cy="2899559"/>
          </a:xfrm>
          <a:prstGeom prst="rect">
            <a:avLst/>
          </a:prstGeom>
        </p:spPr>
      </p:pic>
      <p:pic>
        <p:nvPicPr>
          <p:cNvPr id="44" name="Picture 43">
            <a:extLst>
              <a:ext uri="{FF2B5EF4-FFF2-40B4-BE49-F238E27FC236}">
                <a16:creationId xmlns:a16="http://schemas.microsoft.com/office/drawing/2014/main" id="{5CDA15DB-28A9-AD15-69AA-475C9B1F16BB}"/>
              </a:ext>
            </a:extLst>
          </p:cNvPr>
          <p:cNvPicPr>
            <a:picLocks noChangeAspect="1"/>
          </p:cNvPicPr>
          <p:nvPr/>
        </p:nvPicPr>
        <p:blipFill>
          <a:blip r:embed="rId21"/>
          <a:stretch>
            <a:fillRect/>
          </a:stretch>
        </p:blipFill>
        <p:spPr>
          <a:xfrm>
            <a:off x="12466664" y="28419510"/>
            <a:ext cx="4951324" cy="2903431"/>
          </a:xfrm>
          <a:prstGeom prst="rect">
            <a:avLst/>
          </a:prstGeom>
        </p:spPr>
      </p:pic>
      <p:pic>
        <p:nvPicPr>
          <p:cNvPr id="51" name="Picture 50">
            <a:extLst>
              <a:ext uri="{FF2B5EF4-FFF2-40B4-BE49-F238E27FC236}">
                <a16:creationId xmlns:a16="http://schemas.microsoft.com/office/drawing/2014/main" id="{6F8267C3-F436-97FD-8D5D-B793350B86EB}"/>
              </a:ext>
            </a:extLst>
          </p:cNvPr>
          <p:cNvPicPr>
            <a:picLocks noChangeAspect="1"/>
          </p:cNvPicPr>
          <p:nvPr/>
        </p:nvPicPr>
        <p:blipFill>
          <a:blip r:embed="rId22"/>
          <a:stretch>
            <a:fillRect/>
          </a:stretch>
        </p:blipFill>
        <p:spPr>
          <a:xfrm>
            <a:off x="15067306" y="14972372"/>
            <a:ext cx="2933925" cy="5344972"/>
          </a:xfrm>
          <a:prstGeom prst="rect">
            <a:avLst/>
          </a:prstGeom>
        </p:spPr>
      </p:pic>
      <p:sp>
        <p:nvSpPr>
          <p:cNvPr id="53" name="TextBox 52">
            <a:extLst>
              <a:ext uri="{FF2B5EF4-FFF2-40B4-BE49-F238E27FC236}">
                <a16:creationId xmlns:a16="http://schemas.microsoft.com/office/drawing/2014/main" id="{4E70FF06-44DE-D522-36E3-6A8B06738F4C}"/>
              </a:ext>
            </a:extLst>
          </p:cNvPr>
          <p:cNvSpPr txBox="1"/>
          <p:nvPr/>
        </p:nvSpPr>
        <p:spPr>
          <a:xfrm>
            <a:off x="33372234" y="7084705"/>
            <a:ext cx="955983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200" b="1"/>
              <a:t>Transitioning </a:t>
            </a:r>
            <a:r>
              <a:rPr lang="en-US" sz="2200" b="1" err="1"/>
              <a:t>GRNsight's</a:t>
            </a:r>
            <a:r>
              <a:rPr lang="en-US" sz="2200" b="1"/>
              <a:t> Pipeline </a:t>
            </a:r>
            <a:endParaRPr lang="en-US" sz="2200"/>
          </a:p>
          <a:p>
            <a:pPr marL="800100" lvl="1" indent="-342900">
              <a:buFont typeface="Arial,Sans-Serif"/>
              <a:buChar char="•"/>
            </a:pPr>
            <a:r>
              <a:rPr lang="en-US" sz="2200"/>
              <a:t>Transitioned </a:t>
            </a:r>
            <a:r>
              <a:rPr lang="en-US" sz="2200" err="1"/>
              <a:t>GRNsight's</a:t>
            </a:r>
            <a:r>
              <a:rPr lang="en-US" sz="2200"/>
              <a:t> CI/CD pipeline from Travis CI to GitHub Actions and integrated automated workflows for builds, unit tests, and linting to streamline development and enhance maintainability.</a:t>
            </a:r>
          </a:p>
          <a:p>
            <a:pPr marL="342900" indent="-342900">
              <a:buAutoNum type="arabicPeriod"/>
            </a:pPr>
            <a:r>
              <a:rPr lang="en-US" sz="2200" b="1"/>
              <a:t>Impact of These Changes: </a:t>
            </a:r>
            <a:endParaRPr lang="en-US" sz="2200"/>
          </a:p>
          <a:p>
            <a:pPr marL="800100" lvl="1" indent="-342900">
              <a:buFont typeface="Arial,Sans-Serif"/>
              <a:buChar char="•"/>
            </a:pPr>
            <a:r>
              <a:rPr lang="en-US" sz="2200"/>
              <a:t>Developers do not have to manually run tests or check for errors, </a:t>
            </a:r>
            <a:r>
              <a:rPr lang="en-US" sz="2200" err="1"/>
              <a:t>GRNsight</a:t>
            </a:r>
            <a:r>
              <a:rPr lang="en-US" sz="2200"/>
              <a:t> is easier to maintain and update since potential issues are detected early, and transitioning to a modern pipeline will ensure compatibility with future JavaScript versions and improve performance.</a:t>
            </a:r>
          </a:p>
        </p:txBody>
      </p:sp>
      <p:sp>
        <p:nvSpPr>
          <p:cNvPr id="62" name="TextBox 61">
            <a:extLst>
              <a:ext uri="{FF2B5EF4-FFF2-40B4-BE49-F238E27FC236}">
                <a16:creationId xmlns:a16="http://schemas.microsoft.com/office/drawing/2014/main" id="{AAC2F373-0B5A-5472-977A-31BF977412C3}"/>
              </a:ext>
            </a:extLst>
          </p:cNvPr>
          <p:cNvSpPr txBox="1"/>
          <p:nvPr/>
        </p:nvSpPr>
        <p:spPr>
          <a:xfrm>
            <a:off x="35848579" y="6562260"/>
            <a:ext cx="5019790" cy="523220"/>
          </a:xfrm>
          <a:prstGeom prst="rect">
            <a:avLst/>
          </a:prstGeom>
          <a:noFill/>
        </p:spPr>
        <p:txBody>
          <a:bodyPr wrap="square" rtlCol="0">
            <a:spAutoFit/>
          </a:bodyPr>
          <a:lstStyle/>
          <a:p>
            <a:r>
              <a:rPr lang="en-US" sz="2800" b="1">
                <a:solidFill>
                  <a:srgbClr val="16693F"/>
                </a:solidFill>
              </a:rPr>
              <a:t>Migrating the CI/CD Pipeline </a:t>
            </a:r>
            <a:endParaRPr lang="en-US" sz="2800"/>
          </a:p>
        </p:txBody>
      </p:sp>
      <p:sp>
        <p:nvSpPr>
          <p:cNvPr id="65" name="TextBox 64">
            <a:extLst>
              <a:ext uri="{FF2B5EF4-FFF2-40B4-BE49-F238E27FC236}">
                <a16:creationId xmlns:a16="http://schemas.microsoft.com/office/drawing/2014/main" id="{81B44B67-1F0F-F2A6-94B9-933A0A7AC743}"/>
              </a:ext>
            </a:extLst>
          </p:cNvPr>
          <p:cNvSpPr txBox="1"/>
          <p:nvPr/>
        </p:nvSpPr>
        <p:spPr>
          <a:xfrm>
            <a:off x="23369585" y="7176145"/>
            <a:ext cx="8739196" cy="3816429"/>
          </a:xfrm>
          <a:prstGeom prst="rect">
            <a:avLst/>
          </a:prstGeom>
          <a:noFill/>
        </p:spPr>
        <p:txBody>
          <a:bodyPr wrap="square" rtlCol="0">
            <a:spAutoFit/>
          </a:bodyPr>
          <a:lstStyle/>
          <a:p>
            <a:pPr marL="342900" indent="-342900">
              <a:buFont typeface="Arial" panose="020B0604020202020204" pitchFamily="34" charset="0"/>
              <a:buChar char="•"/>
            </a:pPr>
            <a:r>
              <a:rPr lang="en-US" sz="2200">
                <a:solidFill>
                  <a:schemeClr val="tx1"/>
                </a:solidFill>
                <a:effectLst/>
                <a:latin typeface="Arial" panose="020B0604020202020204" pitchFamily="34" charset="0"/>
                <a:cs typeface="Arial" panose="020B0604020202020204" pitchFamily="34" charset="0"/>
              </a:rPr>
              <a:t>Our prior addition of PPI support has not yet permeated the app fully, and we have an on-going task of integrating PPIs into more of the app’s functionality.</a:t>
            </a:r>
          </a:p>
          <a:p>
            <a:pPr marL="342900" indent="-342900">
              <a:buFont typeface="Arial" panose="020B0604020202020204" pitchFamily="34" charset="0"/>
              <a:buChar char="•"/>
            </a:pPr>
            <a:r>
              <a:rPr lang="en-US" sz="2200" err="1">
                <a:solidFill>
                  <a:schemeClr val="tx1"/>
                </a:solidFill>
                <a:effectLst/>
                <a:latin typeface="Arial" panose="020B0604020202020204" pitchFamily="34" charset="0"/>
                <a:cs typeface="Arial" panose="020B0604020202020204" pitchFamily="34" charset="0"/>
              </a:rPr>
              <a:t>YeastMine</a:t>
            </a:r>
            <a:r>
              <a:rPr lang="en-US" sz="2200">
                <a:solidFill>
                  <a:schemeClr val="tx1"/>
                </a:solidFill>
                <a:effectLst/>
                <a:latin typeface="Arial" panose="020B0604020202020204" pitchFamily="34" charset="0"/>
                <a:cs typeface="Arial" panose="020B0604020202020204" pitchFamily="34" charset="0"/>
              </a:rPr>
              <a:t>, the original provider of our network and expression data, was shut down, necessitating a search for a new data source, </a:t>
            </a:r>
            <a:r>
              <a:rPr lang="en-US" sz="2200" err="1">
                <a:solidFill>
                  <a:schemeClr val="tx1"/>
                </a:solidFill>
                <a:effectLst/>
                <a:latin typeface="Arial" panose="020B0604020202020204" pitchFamily="34" charset="0"/>
                <a:cs typeface="Arial" panose="020B0604020202020204" pitchFamily="34" charset="0"/>
              </a:rPr>
              <a:t>AllianceMine</a:t>
            </a:r>
            <a:r>
              <a:rPr lang="en-US" sz="2200">
                <a:solidFill>
                  <a:schemeClr val="tx1"/>
                </a:solidFill>
                <a:effectLst/>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200">
                <a:solidFill>
                  <a:schemeClr val="tx1"/>
                </a:solidFill>
                <a:effectLst/>
                <a:latin typeface="Arial" panose="020B0604020202020204" pitchFamily="34" charset="0"/>
                <a:cs typeface="Arial" panose="020B0604020202020204" pitchFamily="34" charset="0"/>
              </a:rPr>
              <a:t>Travis CI, our original provider for continuous integration/development (CI/CD) services, ended free support.</a:t>
            </a:r>
          </a:p>
          <a:p>
            <a:pPr marL="342900" indent="-342900">
              <a:buFont typeface="Arial" panose="020B0604020202020204" pitchFamily="34" charset="0"/>
              <a:buChar char="•"/>
            </a:pPr>
            <a:r>
              <a:rPr lang="en-US" sz="2200" err="1">
                <a:solidFill>
                  <a:schemeClr val="tx1"/>
                </a:solidFill>
                <a:effectLst/>
                <a:latin typeface="Arial" panose="020B0604020202020204" pitchFamily="34" charset="0"/>
                <a:cs typeface="Arial" panose="020B0604020202020204" pitchFamily="34" charset="0"/>
              </a:rPr>
              <a:t>GRNsight’s</a:t>
            </a:r>
            <a:r>
              <a:rPr lang="en-US" sz="2200">
                <a:solidFill>
                  <a:schemeClr val="tx1"/>
                </a:solidFill>
                <a:effectLst/>
                <a:latin typeface="Arial" panose="020B0604020202020204" pitchFamily="34" charset="0"/>
                <a:cs typeface="Arial" panose="020B0604020202020204" pitchFamily="34" charset="0"/>
              </a:rPr>
              <a:t> increasing functionality resulted in a range of UI loose ends and bugs that need to be addressed in order to support a wider audience.</a:t>
            </a:r>
          </a:p>
        </p:txBody>
      </p:sp>
      <p:sp>
        <p:nvSpPr>
          <p:cNvPr id="66" name="TextBox 65">
            <a:extLst>
              <a:ext uri="{FF2B5EF4-FFF2-40B4-BE49-F238E27FC236}">
                <a16:creationId xmlns:a16="http://schemas.microsoft.com/office/drawing/2014/main" id="{D173AE94-54FC-D483-1054-29872B1C1D4A}"/>
              </a:ext>
            </a:extLst>
          </p:cNvPr>
          <p:cNvSpPr txBox="1"/>
          <p:nvPr/>
        </p:nvSpPr>
        <p:spPr>
          <a:xfrm>
            <a:off x="23442311" y="6653604"/>
            <a:ext cx="8916651" cy="523220"/>
          </a:xfrm>
          <a:prstGeom prst="rect">
            <a:avLst/>
          </a:prstGeom>
          <a:noFill/>
        </p:spPr>
        <p:txBody>
          <a:bodyPr wrap="square" rtlCol="0">
            <a:spAutoFit/>
          </a:bodyPr>
          <a:lstStyle/>
          <a:p>
            <a:r>
              <a:rPr lang="en-US" sz="2800" b="1" dirty="0">
                <a:solidFill>
                  <a:srgbClr val="16693F"/>
                </a:solidFill>
                <a:latin typeface="Arial" panose="020B0604020202020204" pitchFamily="34" charset="0"/>
                <a:cs typeface="Arial" panose="020B0604020202020204" pitchFamily="34" charset="0"/>
              </a:rPr>
              <a:t>Background &amp; Motivation Behind Latest Updates</a:t>
            </a:r>
            <a:endParaRPr lang="en-US" sz="2800" dirty="0">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2487422"/>
      </p:ext>
    </p:extLst>
  </p:cSld>
  <p:clrMapOvr>
    <a:masterClrMapping/>
  </p:clrMapOvr>
  <p:transition spd="slow">
    <p:cut/>
  </p:transition>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1885</Words>
  <Application>Microsoft Macintosh PowerPoint</Application>
  <PresentationFormat>Custom</PresentationFormat>
  <Paragraphs>141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Courier New</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Dahlquist, Kam D.</dc:creator>
  <cp:lastModifiedBy>Zaragoza, Cecilia</cp:lastModifiedBy>
  <cp:revision>1</cp:revision>
  <cp:lastPrinted>2024-03-13T21:00:48Z</cp:lastPrinted>
  <dcterms:modified xsi:type="dcterms:W3CDTF">2025-03-19T15:26:00Z</dcterms:modified>
</cp:coreProperties>
</file>