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6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April 17, 2017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17,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17,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17,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17,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April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17,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GRNsight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Nicole Anguiano</a:t>
            </a:r>
          </a:p>
          <a:p>
            <a:r>
              <a:rPr lang="en-US" dirty="0" smtClean="0"/>
              <a:t>4/17/17</a:t>
            </a:r>
          </a:p>
          <a:p>
            <a:r>
              <a:rPr lang="en-US" dirty="0" smtClean="0"/>
              <a:t>CMSI 402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7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</a:t>
            </a:r>
            <a:r>
              <a:rPr lang="en-US" dirty="0" smtClean="0"/>
              <a:t>tweaks</a:t>
            </a:r>
          </a:p>
          <a:p>
            <a:r>
              <a:rPr lang="en-US" dirty="0" smtClean="0"/>
              <a:t>Prepare for release of next major version</a:t>
            </a:r>
          </a:p>
          <a:p>
            <a:r>
              <a:rPr lang="en-US" dirty="0"/>
              <a:t>Hierarchical/Alternate layouts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7-04-17 at 4.2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5" y="3948590"/>
            <a:ext cx="7251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5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2216641"/>
            <a:ext cx="7024744" cy="1143000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7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58644" y="2615565"/>
            <a:ext cx="6637468" cy="82797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GRNsight</a:t>
            </a:r>
            <a:r>
              <a:rPr lang="en-US" dirty="0" smtClean="0"/>
              <a:t> is a web app and service for visualizing small-</a:t>
            </a:r>
            <a:r>
              <a:rPr lang="en-US" dirty="0"/>
              <a:t> </a:t>
            </a:r>
            <a:r>
              <a:rPr lang="en-US" dirty="0" smtClean="0"/>
              <a:t>to medium-scale gene regulatory networks (GRNs)</a:t>
            </a:r>
          </a:p>
          <a:p>
            <a:r>
              <a:rPr lang="en-US" dirty="0" smtClean="0"/>
              <a:t>Allows the user to upload a GRN in XLSX, SIF, or </a:t>
            </a:r>
            <a:r>
              <a:rPr lang="en-US" dirty="0" err="1" smtClean="0"/>
              <a:t>GraphML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The resulting visualization can then be customized and analyzed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5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Turns this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 Shot 2017-04-17 at 4.4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7" y="2558530"/>
            <a:ext cx="8452463" cy="28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6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Into this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Screen Shot 2017-04-17 at 4.42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61" y="2170664"/>
            <a:ext cx="6233618" cy="41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6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can be customized to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demo-4-auto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405" y="2323652"/>
            <a:ext cx="4954360" cy="39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15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dirty="0" smtClean="0"/>
              <a:t>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intuitive, easy to use application for visualizing small- to medium-scale </a:t>
            </a:r>
            <a:r>
              <a:rPr lang="en-US" dirty="0" smtClean="0"/>
              <a:t>GRNs</a:t>
            </a:r>
            <a:endParaRPr lang="en-US" dirty="0" smtClean="0"/>
          </a:p>
          <a:p>
            <a:r>
              <a:rPr lang="en-US" dirty="0" smtClean="0"/>
              <a:t>Create visualizations that are visually appealing</a:t>
            </a:r>
          </a:p>
          <a:p>
            <a:r>
              <a:rPr lang="en-US" dirty="0" smtClean="0"/>
              <a:t>Allow </a:t>
            </a:r>
            <a:r>
              <a:rPr lang="en-US" dirty="0" smtClean="0"/>
              <a:t>user customization of the graph so they can tailor it to their liking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6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ombines my interest in biology with my skills in computer science</a:t>
            </a:r>
          </a:p>
          <a:p>
            <a:r>
              <a:rPr lang="en-US" dirty="0"/>
              <a:t>A</a:t>
            </a:r>
            <a:r>
              <a:rPr lang="en-US" dirty="0" smtClean="0"/>
              <a:t>llows me to contribute in a positive way to an ongoing research project</a:t>
            </a:r>
          </a:p>
          <a:p>
            <a:r>
              <a:rPr lang="en-US" dirty="0" smtClean="0"/>
              <a:t>Negative experiences with other data visualization software made me want to </a:t>
            </a:r>
            <a:r>
              <a:rPr lang="en-US" dirty="0" smtClean="0"/>
              <a:t>create</a:t>
            </a:r>
            <a:r>
              <a:rPr lang="en-US" dirty="0" smtClean="0"/>
              <a:t> </a:t>
            </a:r>
            <a:r>
              <a:rPr lang="en-US" dirty="0" smtClean="0"/>
              <a:t>something better</a:t>
            </a:r>
          </a:p>
          <a:p>
            <a:r>
              <a:rPr lang="en-US" dirty="0" smtClean="0"/>
              <a:t>Some of the first code I ever wrote was for </a:t>
            </a:r>
            <a:r>
              <a:rPr lang="en-US" dirty="0" err="1" smtClean="0"/>
              <a:t>GRNsight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4 </a:t>
            </a:r>
            <a:r>
              <a:rPr lang="en-US" dirty="0" smtClean="0"/>
              <a:t>years ago)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4-17 at 4.09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9164"/>
            <a:ext cx="9144000" cy="466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2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in opinion between the clients and the developers</a:t>
            </a:r>
          </a:p>
          <a:p>
            <a:r>
              <a:rPr lang="en-US" dirty="0" smtClean="0"/>
              <a:t>Working in a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Messy Code</a:t>
            </a:r>
            <a:endParaRPr lang="en-US" dirty="0" smtClean="0"/>
          </a:p>
          <a:p>
            <a:r>
              <a:rPr lang="en-US" dirty="0" smtClean="0"/>
              <a:t>Dynamic resizing algorithm</a:t>
            </a:r>
          </a:p>
          <a:p>
            <a:r>
              <a:rPr lang="en-US" dirty="0" smtClean="0"/>
              <a:t>Windows</a:t>
            </a:r>
          </a:p>
          <a:p>
            <a:r>
              <a:rPr lang="en-US" dirty="0" smtClean="0"/>
              <a:t>Chrome/Firefox updates + extensions</a:t>
            </a:r>
          </a:p>
        </p:txBody>
      </p:sp>
    </p:spTree>
    <p:extLst>
      <p:ext uri="{BB962C8B-B14F-4D97-AF65-F5344CB8AC3E}">
        <p14:creationId xmlns:p14="http://schemas.microsoft.com/office/powerpoint/2010/main" val="831205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93</TotalTime>
  <Words>212</Words>
  <Application>Microsoft Macintosh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GRNsight</vt:lpstr>
      <vt:lpstr>Project Description</vt:lpstr>
      <vt:lpstr>Turns this…</vt:lpstr>
      <vt:lpstr>Into this…</vt:lpstr>
      <vt:lpstr>And can be customized to this!</vt:lpstr>
      <vt:lpstr>Project Goals</vt:lpstr>
      <vt:lpstr>Project Justification</vt:lpstr>
      <vt:lpstr>User Interface</vt:lpstr>
      <vt:lpstr>Project Challenges</vt:lpstr>
      <vt:lpstr>Status Update</vt:lpstr>
      <vt:lpstr>Demo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GRNsight</dc:title>
  <dc:creator>Nicole Anguiano</dc:creator>
  <cp:lastModifiedBy>Nicole Anguiano</cp:lastModifiedBy>
  <cp:revision>23</cp:revision>
  <dcterms:created xsi:type="dcterms:W3CDTF">2017-04-17T22:46:26Z</dcterms:created>
  <dcterms:modified xsi:type="dcterms:W3CDTF">2017-04-18T00:25:04Z</dcterms:modified>
</cp:coreProperties>
</file>