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74E6-504E-C471-3809-9051F389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76987"/>
            <a:ext cx="8689976" cy="2509213"/>
          </a:xfrm>
        </p:spPr>
        <p:txBody>
          <a:bodyPr/>
          <a:lstStyle/>
          <a:p>
            <a:r>
              <a:rPr lang="en-IN" b="1" u="sng">
                <a:solidFill>
                  <a:srgbClr val="C00000"/>
                </a:solidFill>
              </a:rPr>
              <a:t>DIGITAL PORTFOLIO</a:t>
            </a:r>
            <a:endParaRPr lang="en-US" b="1" u="sng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47B9-B94A-74F8-3FCA-EF3E69A5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189426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</a:rPr>
              <a:t>Collage name</a:t>
            </a:r>
            <a:r>
              <a:rPr lang="en-IN" dirty="0"/>
              <a:t>: </a:t>
            </a:r>
            <a:r>
              <a:rPr lang="en-IN" b="1" dirty="0"/>
              <a:t>merit haji </a:t>
            </a:r>
            <a:r>
              <a:rPr lang="en-IN" b="1" dirty="0" err="1"/>
              <a:t>ismail</a:t>
            </a:r>
            <a:r>
              <a:rPr lang="en-IN" b="1" dirty="0"/>
              <a:t> sahib arts and science college </a:t>
            </a:r>
            <a:r>
              <a:rPr lang="en-IN" b="1" dirty="0" err="1"/>
              <a:t>pernambut</a:t>
            </a:r>
            <a:r>
              <a:rPr lang="en-IN" b="1" dirty="0"/>
              <a:t> </a:t>
            </a:r>
          </a:p>
          <a:p>
            <a:r>
              <a:rPr lang="en-IN" b="1" dirty="0" err="1"/>
              <a:t>Tiruvallur</a:t>
            </a:r>
            <a:r>
              <a:rPr lang="en-IN" b="1" dirty="0"/>
              <a:t> university </a:t>
            </a:r>
          </a:p>
          <a:p>
            <a:r>
              <a:rPr lang="en-IN" b="1" u="sng" dirty="0" err="1">
                <a:solidFill>
                  <a:schemeClr val="tx1"/>
                </a:solidFill>
              </a:rPr>
              <a:t>Name</a:t>
            </a:r>
            <a:r>
              <a:rPr lang="en-IN" dirty="0" err="1"/>
              <a:t>:</a:t>
            </a:r>
            <a:r>
              <a:rPr lang="en-IN" b="1" dirty="0" err="1"/>
              <a:t>dilli</a:t>
            </a:r>
            <a:r>
              <a:rPr lang="en-IN" b="1" dirty="0"/>
              <a:t> </a:t>
            </a:r>
            <a:r>
              <a:rPr lang="en-IN" b="1" dirty="0" err="1"/>
              <a:t>raja.r</a:t>
            </a:r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3BE2-D68B-6CA2-D8F0-606EA33C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rgbClr val="C00000"/>
                </a:solidFill>
              </a:rPr>
              <a:t>Project</a:t>
            </a:r>
            <a:r>
              <a:rPr lang="en-IN" b="1" u="sng"/>
              <a:t> </a:t>
            </a:r>
            <a:r>
              <a:rPr lang="en-IN" b="1" u="sng">
                <a:solidFill>
                  <a:srgbClr val="C00000"/>
                </a:solidFill>
              </a:rPr>
              <a:t>overview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467A-3C6E-F286-4E69-A6B38652C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/>
          </a:p>
          <a:p>
            <a:r>
              <a:rPr lang="en-IN" b="1"/>
              <a:t>Objective</a:t>
            </a:r>
            <a:r>
              <a:rPr lang="en-IN"/>
              <a:t>:
Briefly state what the project aims to achieve.
</a:t>
            </a:r>
            <a:r>
              <a:rPr lang="en-IN" b="1"/>
              <a:t>Background / Problem Statement</a:t>
            </a:r>
            <a:r>
              <a:rPr lang="en-IN"/>
              <a:t>:
Explain why this project is being undertaken (the need, issue, or opportunity).
</a:t>
            </a:r>
            <a:r>
              <a:rPr lang="en-IN" b="1"/>
              <a:t>Scope</a:t>
            </a:r>
            <a:r>
              <a:rPr lang="en-IN"/>
              <a:t>:
Define what is included in the project (and sometimes what is excluded).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FDE-9706-E769-5BB5-DAD440CD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IN" b="1" u="sng">
                <a:solidFill>
                  <a:srgbClr val="C00000"/>
                </a:solidFill>
              </a:rPr>
              <a:t>Problem statement</a:t>
            </a:r>
            <a:r>
              <a:rPr lang="en-IN">
                <a:solidFill>
                  <a:srgbClr val="C00000"/>
                </a:solidFill>
              </a:rPr>
              <a:t>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B70F-B551-9BA2-18F4-9B406E5FB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/>
              <a:t>Background</a:t>
            </a:r>
            <a:r>
              <a:rPr lang="en-IN"/>
              <a:t>:
Our organization relies on manual data entry to process customer orders.
</a:t>
            </a:r>
            <a:r>
              <a:rPr lang="en-IN" b="1"/>
              <a:t>Problem</a:t>
            </a:r>
            <a:r>
              <a:rPr lang="en-IN"/>
              <a:t>:
Manual entry is slow and error-prone, causing delays in fulfilling orders.
</a:t>
            </a:r>
            <a:r>
              <a:rPr lang="en-IN" b="1"/>
              <a:t>Impact</a:t>
            </a:r>
            <a:r>
              <a:rPr lang="en-IN"/>
              <a:t>:
Customers face longer wait times, errors reduce satisfaction, and the company loses potential revenue.
</a:t>
            </a:r>
            <a:r>
              <a:rPr lang="en-IN" b="1"/>
              <a:t>Evidence</a:t>
            </a:r>
            <a:r>
              <a:rPr lang="en-IN"/>
              <a:t>:
Recent reports show a 15% error rate and average processing delays of 48 hours.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C61B-3795-09F5-D409-83B8B4BE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>
                <a:solidFill>
                  <a:srgbClr val="C00000"/>
                </a:solidFill>
              </a:rPr>
              <a:t>Who are the end users</a:t>
            </a:r>
            <a:endParaRPr lang="en-US" b="1" i="1" u="sng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2CB-248C-FD3D-F8F8-4CE8A5DB46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IN" b="1" u="sng"/>
              <a:t>Education project:</a:t>
            </a:r>
            <a:r>
              <a:rPr lang="en-IN" u="sng"/>
              <a:t> </a:t>
            </a:r>
            <a:r>
              <a:rPr lang="en-IN"/>
              <a:t>Students (end users), teachers (sometimes also end users).
</a:t>
            </a:r>
            <a:r>
              <a:rPr lang="en-IN" b="1" u="sng"/>
              <a:t>Healthcare project:</a:t>
            </a:r>
            <a:r>
              <a:rPr lang="en-IN"/>
              <a:t> Patients (end users), doctors/nurses (if they use the system).
</a:t>
            </a:r>
            <a:r>
              <a:rPr lang="en-IN" b="1" u="sng"/>
              <a:t>IT software project:</a:t>
            </a:r>
            <a:r>
              <a:rPr lang="en-IN" b="1"/>
              <a:t> </a:t>
            </a:r>
            <a:r>
              <a:rPr lang="en-IN"/>
              <a:t>Employees or customers who log in and use the system.
</a:t>
            </a:r>
            <a:r>
              <a:rPr lang="en-IN" b="1" u="sng"/>
              <a:t>Construction project (e.g., housing):</a:t>
            </a:r>
            <a:r>
              <a:rPr lang="en-IN"/>
              <a:t> Residents who will live in the buildings.
</a:t>
            </a:r>
            <a:r>
              <a:rPr lang="en-IN" b="1" u="sng"/>
              <a:t>E-commerce project</a:t>
            </a:r>
            <a:r>
              <a:rPr lang="en-IN" b="1"/>
              <a:t>:</a:t>
            </a:r>
            <a:r>
              <a:rPr lang="en-IN"/>
              <a:t> Shoppers buying products online.</a:t>
            </a:r>
          </a:p>
        </p:txBody>
      </p:sp>
    </p:spTree>
    <p:extLst>
      <p:ext uri="{BB962C8B-B14F-4D97-AF65-F5344CB8AC3E}">
        <p14:creationId xmlns:p14="http://schemas.microsoft.com/office/powerpoint/2010/main" val="105162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B5B9-B5B5-AEAD-DE69-6B0BDF98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rgbClr val="C00000"/>
                </a:solidFill>
              </a:rPr>
              <a:t>Theams and techniques </a:t>
            </a:r>
            <a:endParaRPr lang="en-US" b="1" u="sng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0A8B-1257-849A-0A7E-94AF10F294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89729"/>
            <a:ext cx="10363826" cy="4449754"/>
          </a:xfrm>
        </p:spPr>
        <p:txBody>
          <a:bodyPr>
            <a:normAutofit lnSpcReduction="10000"/>
          </a:bodyPr>
          <a:lstStyle/>
          <a:p>
            <a:r>
              <a:rPr lang="en-IN" b="1" u="sng">
                <a:solidFill>
                  <a:srgbClr val="C00000"/>
                </a:solidFill>
              </a:rPr>
              <a:t>1. Themes</a:t>
            </a:r>
            <a:r>
              <a:rPr lang="en-IN"/>
              <a:t>
Broad focus areas or guiding ideas that shape your project. They reflect the main priorities or big picture goals.
</a:t>
            </a:r>
            <a:r>
              <a:rPr lang="en-IN" b="1"/>
              <a:t>🔹 Examples of project themes:</a:t>
            </a:r>
            <a:r>
              <a:rPr lang="en-IN"/>
              <a:t>
Sustainability (eco-friendly methods, reducing waste)</a:t>
            </a:r>
          </a:p>
          <a:p>
            <a:r>
              <a:rPr lang="en-IN" b="1" u="sng">
                <a:solidFill>
                  <a:srgbClr val="C00000"/>
                </a:solidFill>
              </a:rPr>
              <a:t>2. Techniques</a:t>
            </a:r>
            <a:r>
              <a:rPr lang="en-IN"/>
              <a:t>
Specific methods, tools, or approaches used to carry out the project and achieve its goals.
</a:t>
            </a:r>
            <a:r>
              <a:rPr lang="en-IN" b="1"/>
              <a:t>🔹 Examples of techniques:</a:t>
            </a:r>
            <a:r>
              <a:rPr lang="en-IN"/>
              <a:t>
Brainstorming / Mind Mapping (idea generation)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006C-188B-C1AA-CE6E-CF34D77B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>
                <a:solidFill>
                  <a:srgbClr val="C00000"/>
                </a:solidFill>
              </a:rPr>
              <a:t>Portfolio design and layout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5CCC-4932-5272-D320-8273D24634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1</a:t>
            </a:r>
            <a:r>
              <a:rPr lang="en-IN" dirty="0"/>
              <a:t>. “The portfolio has been designed with a clean and structured layout that emphasizes clarity, usability, and visual balance.”</a:t>
            </a:r>
          </a:p>
          <a:p>
            <a:pPr marL="0" indent="0">
              <a:buNone/>
            </a:pPr>
            <a:r>
              <a:rPr lang="en-IN" dirty="0"/>
              <a:t>
</a:t>
            </a:r>
            <a:r>
              <a:rPr lang="en-IN" dirty="0">
                <a:solidFill>
                  <a:srgbClr val="00B0F0"/>
                </a:solidFill>
              </a:rPr>
              <a:t>2</a:t>
            </a:r>
            <a:r>
              <a:rPr lang="en-IN" dirty="0"/>
              <a:t>. “A grid-based design approach has been adopted to ensure consistency across sections, making the portfolio easy to navigate and visually appealing.”</a:t>
            </a:r>
          </a:p>
          <a:p>
            <a:pPr marL="0" indent="0">
              <a:buNone/>
            </a:pPr>
            <a:r>
              <a:rPr lang="en-IN" dirty="0"/>
              <a:t>
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IN" dirty="0"/>
              <a:t>. “Minimalism and simplicity were chosen as the core design principles, allowing the content and projects to stand out without unnecessary distractions.”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D0EF-1435-586A-1FBB-65B97B34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Features and functionality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B239-E18D-FD20-307A-6CA46F27A4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1. Clean and Structured </a:t>
            </a:r>
            <a:r>
              <a:rPr lang="en-IN" b="1" dirty="0" err="1"/>
              <a:t>Layou</a:t>
            </a:r>
            <a:r>
              <a:rPr lang="en-IN" b="1" dirty="0"/>
              <a:t>:</a:t>
            </a:r>
            <a:r>
              <a:rPr lang="en-IN" dirty="0"/>
              <a:t>
Organized sections such as Home, About Me, Projects, Resume, and Contact.</a:t>
            </a:r>
          </a:p>
          <a:p>
            <a:pPr marL="0" indent="0">
              <a:buNone/>
            </a:pPr>
            <a:r>
              <a:rPr lang="en-IN" dirty="0"/>
              <a:t>
</a:t>
            </a:r>
            <a:r>
              <a:rPr lang="en-IN" b="1" dirty="0"/>
              <a:t>2. Responsive Design:</a:t>
            </a:r>
            <a:r>
              <a:rPr lang="en-IN" dirty="0"/>
              <a:t>
Adjusts automatically to different screen sizes (desktop, tablet, mobile).</a:t>
            </a:r>
          </a:p>
          <a:p>
            <a:pPr marL="0" indent="0">
              <a:buNone/>
            </a:pPr>
            <a:r>
              <a:rPr lang="en-IN" dirty="0"/>
              <a:t>
</a:t>
            </a:r>
            <a:r>
              <a:rPr lang="en-IN" b="1" dirty="0"/>
              <a:t>3. Navigation Men:</a:t>
            </a:r>
            <a:r>
              <a:rPr lang="en-IN" dirty="0"/>
              <a:t>
Easy-to-use header or sidebar for quick access to different sections.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0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4827-C2CD-FF96-2221-277F169C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Results and screenshot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3B40A-F4FA-F5F3-9E37-44EDDB1DFA32}"/>
              </a:ext>
            </a:extLst>
          </p:cNvPr>
          <p:cNvSpPr txBox="1"/>
          <p:nvPr/>
        </p:nvSpPr>
        <p:spPr>
          <a:xfrm rot="21141552" flipV="1">
            <a:off x="424648" y="2734693"/>
            <a:ext cx="5972031" cy="522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85A1E-0E0F-CEA0-3B11-C1BD43C47192}"/>
              </a:ext>
            </a:extLst>
          </p:cNvPr>
          <p:cNvSpPr txBox="1"/>
          <p:nvPr/>
        </p:nvSpPr>
        <p:spPr>
          <a:xfrm>
            <a:off x="-158919" y="2263055"/>
            <a:ext cx="959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Crafted with clean code and creativity , this project is made with love to be user – friendly, fast, and scalable 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0FE286-0FD0-13AB-E1DC-6EDB71049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7395" y="3720871"/>
            <a:ext cx="2231525" cy="3046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66BE8C-E51A-3EBD-82AF-BAA19466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74" y="3660912"/>
            <a:ext cx="2231526" cy="3197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4B34B9-E398-84EF-40DB-E3AD7441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46" y="3560457"/>
            <a:ext cx="2147223" cy="3397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A8674F-286A-A8A5-58C5-DC46FAE43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885" y="3594174"/>
            <a:ext cx="2147223" cy="32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CD7-2156-17E4-E660-6276F278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Conclusion 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E9B0-B1FF-B7E2-821A-03AF204779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My project portfolio reflects my creativity, technical skills, and design thinking. Through careful planning, layout, and execution, I have showcased my ability to combine functionality with aesthetics. Each project highlights not only my problem-solving approach but also my commitment to delivering user-friendly and visually appealing outcomes. This portfolio is not just a collection of work, but a representation of my growth, learning, and passion for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018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Droplet</vt:lpstr>
      <vt:lpstr>DIGITAL PORTFOLIO</vt:lpstr>
      <vt:lpstr>Project overview </vt:lpstr>
      <vt:lpstr>Problem statement </vt:lpstr>
      <vt:lpstr>Who are the end users</vt:lpstr>
      <vt:lpstr>Theams and techniques </vt:lpstr>
      <vt:lpstr>Portfolio design and layout </vt:lpstr>
      <vt:lpstr>Features and functionality </vt:lpstr>
      <vt:lpstr>Results and 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shabreen taj</dc:creator>
  <cp:lastModifiedBy>shabreen taj</cp:lastModifiedBy>
  <cp:revision>10</cp:revision>
  <dcterms:created xsi:type="dcterms:W3CDTF">2025-08-29T05:08:19Z</dcterms:created>
  <dcterms:modified xsi:type="dcterms:W3CDTF">2025-09-08T06:05:15Z</dcterms:modified>
</cp:coreProperties>
</file>