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77" r:id="rId1"/>
  </p:sldMasterIdLst>
  <p:notesMasterIdLst>
    <p:notesMasterId r:id="rId3"/>
  </p:notesMasterIdLst>
  <p:handoutMasterIdLst>
    <p:handoutMasterId r:id="rId4"/>
  </p:handoutMasterIdLst>
  <p:sldIdLst>
    <p:sldId id="29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264" userDrawn="1">
          <p15:clr>
            <a:srgbClr val="A4A3A4"/>
          </p15:clr>
        </p15:guide>
        <p15:guide id="2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CFD"/>
    <a:srgbClr val="C1CCF6"/>
    <a:srgbClr val="D5BAEB"/>
    <a:srgbClr val="8E9DEF"/>
    <a:srgbClr val="A6EDD2"/>
    <a:srgbClr val="A3E6FF"/>
    <a:srgbClr val="FFFFFF"/>
    <a:srgbClr val="E0B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6357" autoAdjust="0"/>
  </p:normalViewPr>
  <p:slideViewPr>
    <p:cSldViewPr snapToGrid="0">
      <p:cViewPr varScale="1">
        <p:scale>
          <a:sx n="86" d="100"/>
          <a:sy n="86" d="100"/>
        </p:scale>
        <p:origin x="960" y="78"/>
      </p:cViewPr>
      <p:guideLst>
        <p:guide pos="6264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8/10/relationships/authors" Target="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0DBFB-B27A-4152-B93B-E0544768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11/12/2023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609EE-8677-453E-B000-7C9D37C3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346EE-7757-43D9-8F90-C5A66E3A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128637-293C-4F87-8D53-0BE4379C81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3337" y="310287"/>
            <a:ext cx="5238313" cy="85335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BCAE7BC-9D1D-42BA-A132-117B58540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337" y="981076"/>
            <a:ext cx="3581400" cy="36512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73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0DBFB-B27A-4152-B93B-E0544768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11/12/2023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609EE-8677-453E-B000-7C9D37C3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346EE-7757-43D9-8F90-C5A66E3A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128637-293C-4F87-8D53-0BE4379C81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3337" y="310287"/>
            <a:ext cx="5238313" cy="85335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BCAE7BC-9D1D-42BA-A132-117B58540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337" y="981076"/>
            <a:ext cx="3581400" cy="36512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01FCC3-C0B6-411C-97C8-DCB57E6D3D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470027"/>
            <a:ext cx="1148715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451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D4183-9737-47D0-A399-C54D7F7C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3A5CB-DFC3-4FD4-B13D-480B9D57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C37A-64D2-409F-A58F-B4B1F1F34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11/12/2023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4EBE4-7608-464D-BFA2-97741404D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EC42-CA83-4077-8D77-E2514DA7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6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37FEA-743A-4D71-9333-56F59A584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Storyboard</a:t>
            </a:r>
          </a:p>
        </p:txBody>
      </p:sp>
      <p:sp>
        <p:nvSpPr>
          <p:cNvPr id="216" name="Rectangle 215" descr="decorative element">
            <a:extLst>
              <a:ext uri="{FF2B5EF4-FFF2-40B4-BE49-F238E27FC236}">
                <a16:creationId xmlns:a16="http://schemas.microsoft.com/office/drawing/2014/main" id="{1E2D3A68-A542-48BA-A217-B074F4C32E1F}"/>
              </a:ext>
            </a:extLst>
          </p:cNvPr>
          <p:cNvSpPr/>
          <p:nvPr/>
        </p:nvSpPr>
        <p:spPr>
          <a:xfrm>
            <a:off x="579527" y="1487944"/>
            <a:ext cx="542435" cy="108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0" rIns="5715" bIns="0" numCol="1" spcCol="1270" anchor="ctr" anchorCtr="0">
            <a:noAutofit/>
            <a:flatTx/>
          </a:bodyPr>
          <a:lstStyle/>
          <a:p>
            <a:pPr defTabSz="400050">
              <a:spcBef>
                <a:spcPct val="0"/>
              </a:spcBef>
              <a:spcAft>
                <a:spcPct val="35000"/>
              </a:spcAft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8" name="Rectangle 217" descr="decorative element">
            <a:extLst>
              <a:ext uri="{FF2B5EF4-FFF2-40B4-BE49-F238E27FC236}">
                <a16:creationId xmlns:a16="http://schemas.microsoft.com/office/drawing/2014/main" id="{A50A05D4-FD98-47D3-A6F4-E18865EE4200}"/>
              </a:ext>
            </a:extLst>
          </p:cNvPr>
          <p:cNvSpPr/>
          <p:nvPr/>
        </p:nvSpPr>
        <p:spPr>
          <a:xfrm>
            <a:off x="1259202" y="1487944"/>
            <a:ext cx="486599" cy="108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0" rIns="5715" bIns="0" numCol="1" spcCol="1270" anchor="ctr" anchorCtr="0">
            <a:noAutofit/>
            <a:flatTx/>
          </a:bodyPr>
          <a:lstStyle/>
          <a:p>
            <a:pPr defTabSz="400050">
              <a:spcBef>
                <a:spcPct val="0"/>
              </a:spcBef>
              <a:spcAft>
                <a:spcPct val="35000"/>
              </a:spcAft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0" name="Rectangle 219" descr="decorative element">
            <a:extLst>
              <a:ext uri="{FF2B5EF4-FFF2-40B4-BE49-F238E27FC236}">
                <a16:creationId xmlns:a16="http://schemas.microsoft.com/office/drawing/2014/main" id="{F6A83501-0BBC-4414-A5AC-BA2E93F7106C}"/>
              </a:ext>
            </a:extLst>
          </p:cNvPr>
          <p:cNvSpPr/>
          <p:nvPr/>
        </p:nvSpPr>
        <p:spPr>
          <a:xfrm>
            <a:off x="1902089" y="1487944"/>
            <a:ext cx="629350" cy="108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0" rIns="5715" bIns="0" numCol="1" spcCol="1270" anchor="ctr" anchorCtr="0">
            <a:noAutofit/>
            <a:flatTx/>
          </a:bodyPr>
          <a:lstStyle/>
          <a:p>
            <a:pPr defTabSz="400050">
              <a:spcBef>
                <a:spcPct val="0"/>
              </a:spcBef>
              <a:spcAft>
                <a:spcPct val="35000"/>
              </a:spcAft>
            </a:pP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B7B494C-8888-457E-82D1-32EE6B401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59687" y="3749746"/>
            <a:ext cx="0" cy="80340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15A627E-A616-4B35-A822-BCD857D05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12565" y="3749746"/>
            <a:ext cx="0" cy="586584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38A3F58-952C-4C6C-BE73-668B41F8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3282" y="3749746"/>
            <a:ext cx="0" cy="18288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C54223A-2F2C-4434-A30B-92D8CEE93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V="1">
            <a:off x="1204982" y="2827784"/>
            <a:ext cx="4826106" cy="187772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956150-D730-4D39-8E56-5123DA7B1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56865" y="2830114"/>
            <a:ext cx="0" cy="18288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8000C8A-C564-4106-9005-252681A7F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28944" y="2830114"/>
            <a:ext cx="0" cy="18288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FAFA2FD-B58C-4CB3-83BF-D7037A44C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53888" y="2830114"/>
            <a:ext cx="0" cy="18288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8574014-9F7A-4AC9-82C3-EE7EF06CA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281396" y="2229519"/>
            <a:ext cx="802018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B2075F3-49F1-4561-B16C-A60D139B4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1265" y="1753115"/>
            <a:ext cx="1" cy="1083644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075AB11-BAD3-42E5-BC8F-B1153E21F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2782" y="3749746"/>
            <a:ext cx="0" cy="426328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85DC171-E6CD-4880-8EF4-7E0DB7F6C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15876" y="2830114"/>
            <a:ext cx="4971142" cy="252758"/>
          </a:xfrm>
          <a:prstGeom prst="bentConnector3">
            <a:avLst>
              <a:gd name="adj1" fmla="val 100252"/>
            </a:avLst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F8E36AE-8112-4AB3-A8DE-74BA44D979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59745" y="986407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4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6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4"/>
                </a:lnTo>
                <a:lnTo>
                  <a:pt x="69824" y="769006"/>
                </a:lnTo>
                <a:cubicBezTo>
                  <a:pt x="246911" y="732768"/>
                  <a:pt x="380123" y="576081"/>
                  <a:pt x="380123" y="388281"/>
                </a:cubicBezTo>
                <a:cubicBezTo>
                  <a:pt x="380123" y="200481"/>
                  <a:pt x="246911" y="43794"/>
                  <a:pt x="69824" y="7556"/>
                </a:cubicBezTo>
                <a:lnTo>
                  <a:pt x="0" y="518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5715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</a:rPr>
              <a:t>User Login Page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A4C5873-4BF5-4C5F-8225-ED59A93837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868793" y="1839156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6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8"/>
                  <a:pt x="380123" y="576081"/>
                  <a:pt x="380123" y="388281"/>
                </a:cubicBezTo>
                <a:cubicBezTo>
                  <a:pt x="380123" y="200481"/>
                  <a:pt x="246911" y="43794"/>
                  <a:pt x="69824" y="7556"/>
                </a:cubicBezTo>
                <a:lnTo>
                  <a:pt x="0" y="518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 cap="rnd" cmpd="sng" algn="ctr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63040"/>
                      <a:gd name="connsiteY0" fmla="*/ 0 h 777240"/>
                      <a:gd name="connsiteX1" fmla="*/ 394958 w 1463040"/>
                      <a:gd name="connsiteY1" fmla="*/ 0 h 777240"/>
                      <a:gd name="connsiteX2" fmla="*/ 1063934 w 1463040"/>
                      <a:gd name="connsiteY2" fmla="*/ 0 h 777240"/>
                      <a:gd name="connsiteX3" fmla="*/ 1074646 w 1463040"/>
                      <a:gd name="connsiteY3" fmla="*/ 0 h 777240"/>
                      <a:gd name="connsiteX4" fmla="*/ 1463040 w 1463040"/>
                      <a:gd name="connsiteY4" fmla="*/ 388620 h 777240"/>
                      <a:gd name="connsiteX5" fmla="*/ 1074646 w 1463040"/>
                      <a:gd name="connsiteY5" fmla="*/ 777240 h 777240"/>
                      <a:gd name="connsiteX6" fmla="*/ 1063934 w 1463040"/>
                      <a:gd name="connsiteY6" fmla="*/ 777240 h 777240"/>
                      <a:gd name="connsiteX7" fmla="*/ 394958 w 1463040"/>
                      <a:gd name="connsiteY7" fmla="*/ 777240 h 777240"/>
                      <a:gd name="connsiteX8" fmla="*/ 0 w 1463040"/>
                      <a:gd name="connsiteY8" fmla="*/ 777240 h 777240"/>
                      <a:gd name="connsiteX9" fmla="*/ 0 w 1463040"/>
                      <a:gd name="connsiteY9" fmla="*/ 0 h 777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63040" h="777240" fill="none" extrusionOk="0">
                        <a:moveTo>
                          <a:pt x="0" y="0"/>
                        </a:moveTo>
                        <a:cubicBezTo>
                          <a:pt x="149187" y="24543"/>
                          <a:pt x="254873" y="22261"/>
                          <a:pt x="394958" y="0"/>
                        </a:cubicBezTo>
                        <a:cubicBezTo>
                          <a:pt x="558875" y="-5510"/>
                          <a:pt x="940180" y="-27455"/>
                          <a:pt x="1063934" y="0"/>
                        </a:cubicBezTo>
                        <a:cubicBezTo>
                          <a:pt x="1068401" y="-778"/>
                          <a:pt x="1072659" y="870"/>
                          <a:pt x="1074646" y="0"/>
                        </a:cubicBezTo>
                        <a:cubicBezTo>
                          <a:pt x="1259310" y="4900"/>
                          <a:pt x="1442731" y="159977"/>
                          <a:pt x="1463040" y="388620"/>
                        </a:cubicBezTo>
                        <a:cubicBezTo>
                          <a:pt x="1446068" y="602044"/>
                          <a:pt x="1284479" y="767719"/>
                          <a:pt x="1074646" y="777240"/>
                        </a:cubicBezTo>
                        <a:cubicBezTo>
                          <a:pt x="1072932" y="776524"/>
                          <a:pt x="1065137" y="777185"/>
                          <a:pt x="1063934" y="777240"/>
                        </a:cubicBezTo>
                        <a:cubicBezTo>
                          <a:pt x="959639" y="728011"/>
                          <a:pt x="521524" y="718646"/>
                          <a:pt x="394958" y="777240"/>
                        </a:cubicBezTo>
                        <a:cubicBezTo>
                          <a:pt x="299485" y="810784"/>
                          <a:pt x="101984" y="789372"/>
                          <a:pt x="0" y="777240"/>
                        </a:cubicBezTo>
                        <a:cubicBezTo>
                          <a:pt x="-17041" y="599066"/>
                          <a:pt x="-24866" y="158777"/>
                          <a:pt x="0" y="0"/>
                        </a:cubicBezTo>
                        <a:close/>
                      </a:path>
                      <a:path w="1463040" h="777240" stroke="0" extrusionOk="0">
                        <a:moveTo>
                          <a:pt x="0" y="0"/>
                        </a:moveTo>
                        <a:cubicBezTo>
                          <a:pt x="138563" y="-30316"/>
                          <a:pt x="334554" y="33254"/>
                          <a:pt x="394958" y="0"/>
                        </a:cubicBezTo>
                        <a:cubicBezTo>
                          <a:pt x="519470" y="8832"/>
                          <a:pt x="932254" y="13236"/>
                          <a:pt x="1063934" y="0"/>
                        </a:cubicBezTo>
                        <a:cubicBezTo>
                          <a:pt x="1065422" y="272"/>
                          <a:pt x="1071813" y="423"/>
                          <a:pt x="1074646" y="0"/>
                        </a:cubicBezTo>
                        <a:cubicBezTo>
                          <a:pt x="1268247" y="-11437"/>
                          <a:pt x="1484771" y="184373"/>
                          <a:pt x="1463040" y="388620"/>
                        </a:cubicBezTo>
                        <a:cubicBezTo>
                          <a:pt x="1467640" y="603795"/>
                          <a:pt x="1297805" y="759427"/>
                          <a:pt x="1074646" y="777240"/>
                        </a:cubicBezTo>
                        <a:cubicBezTo>
                          <a:pt x="1072040" y="777375"/>
                          <a:pt x="1065967" y="777099"/>
                          <a:pt x="1063934" y="777240"/>
                        </a:cubicBezTo>
                        <a:cubicBezTo>
                          <a:pt x="949576" y="767662"/>
                          <a:pt x="525852" y="833207"/>
                          <a:pt x="394958" y="777240"/>
                        </a:cubicBezTo>
                        <a:cubicBezTo>
                          <a:pt x="292915" y="773853"/>
                          <a:pt x="106496" y="800934"/>
                          <a:pt x="0" y="777240"/>
                        </a:cubicBezTo>
                        <a:cubicBezTo>
                          <a:pt x="-45094" y="435638"/>
                          <a:pt x="-44697" y="1780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</a:rPr>
              <a:t>Dashboard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2B04C355-4C0E-4D22-9C61-7C3A583C109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10398" y="3031538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5360 h 777240"/>
              <a:gd name="connsiteX10" fmla="*/ 63037 w 1463040"/>
              <a:gd name="connsiteY10" fmla="*/ 769006 h 777240"/>
              <a:gd name="connsiteX11" fmla="*/ 373336 w 1463040"/>
              <a:gd name="connsiteY11" fmla="*/ 388281 h 777240"/>
              <a:gd name="connsiteX12" fmla="*/ 63037 w 1463040"/>
              <a:gd name="connsiteY12" fmla="*/ 7557 h 777240"/>
              <a:gd name="connsiteX13" fmla="*/ 0 w 1463040"/>
              <a:gd name="connsiteY13" fmla="*/ 1202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5360"/>
                </a:lnTo>
                <a:lnTo>
                  <a:pt x="63037" y="769006"/>
                </a:lnTo>
                <a:cubicBezTo>
                  <a:pt x="240124" y="732768"/>
                  <a:pt x="373336" y="576082"/>
                  <a:pt x="373336" y="388281"/>
                </a:cubicBezTo>
                <a:cubicBezTo>
                  <a:pt x="373336" y="200481"/>
                  <a:pt x="240124" y="43794"/>
                  <a:pt x="63037" y="7557"/>
                </a:cubicBezTo>
                <a:lnTo>
                  <a:pt x="0" y="120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Fitness Tracking</a:t>
            </a: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AB567785-3E0A-4AED-B10A-D64ADC85A2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678602" y="3923114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5360 h 777240"/>
              <a:gd name="connsiteX10" fmla="*/ 63037 w 1463040"/>
              <a:gd name="connsiteY10" fmla="*/ 769006 h 777240"/>
              <a:gd name="connsiteX11" fmla="*/ 373336 w 1463040"/>
              <a:gd name="connsiteY11" fmla="*/ 388281 h 777240"/>
              <a:gd name="connsiteX12" fmla="*/ 63037 w 1463040"/>
              <a:gd name="connsiteY12" fmla="*/ 7557 h 777240"/>
              <a:gd name="connsiteX13" fmla="*/ 0 w 1463040"/>
              <a:gd name="connsiteY13" fmla="*/ 1202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5360"/>
                </a:lnTo>
                <a:lnTo>
                  <a:pt x="63037" y="769006"/>
                </a:lnTo>
                <a:cubicBezTo>
                  <a:pt x="240124" y="732769"/>
                  <a:pt x="373336" y="576082"/>
                  <a:pt x="373336" y="388281"/>
                </a:cubicBezTo>
                <a:cubicBezTo>
                  <a:pt x="373336" y="200481"/>
                  <a:pt x="240124" y="43794"/>
                  <a:pt x="63037" y="7557"/>
                </a:cubicBezTo>
                <a:lnTo>
                  <a:pt x="0" y="120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accent4">
                    <a:lumMod val="50000"/>
                  </a:schemeClr>
                </a:solidFill>
              </a:rPr>
              <a:t>Log Workout Details</a:t>
            </a: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959D0B9B-BB91-4406-8BCC-DF7B6EEC62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678602" y="4782417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5360 h 777240"/>
              <a:gd name="connsiteX10" fmla="*/ 63037 w 1463040"/>
              <a:gd name="connsiteY10" fmla="*/ 769006 h 777240"/>
              <a:gd name="connsiteX11" fmla="*/ 373336 w 1463040"/>
              <a:gd name="connsiteY11" fmla="*/ 388281 h 777240"/>
              <a:gd name="connsiteX12" fmla="*/ 63037 w 1463040"/>
              <a:gd name="connsiteY12" fmla="*/ 7557 h 777240"/>
              <a:gd name="connsiteX13" fmla="*/ 0 w 1463040"/>
              <a:gd name="connsiteY13" fmla="*/ 1202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5360"/>
                </a:lnTo>
                <a:lnTo>
                  <a:pt x="63037" y="769006"/>
                </a:lnTo>
                <a:cubicBezTo>
                  <a:pt x="240124" y="732769"/>
                  <a:pt x="373336" y="576082"/>
                  <a:pt x="373336" y="388281"/>
                </a:cubicBezTo>
                <a:cubicBezTo>
                  <a:pt x="373336" y="200481"/>
                  <a:pt x="240124" y="43794"/>
                  <a:pt x="63037" y="7557"/>
                </a:cubicBezTo>
                <a:lnTo>
                  <a:pt x="0" y="120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App updates workout history</a:t>
            </a: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60FF0A07-57C3-47E8-A8B9-53619AB9A39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624835" y="2988870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8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accent4">
                    <a:lumMod val="50000"/>
                  </a:schemeClr>
                </a:solidFill>
              </a:rPr>
              <a:t>Nutrition Page</a:t>
            </a: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C19BF4B9-42B7-445B-8A3A-18EF1272B79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633734" y="3923114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9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Plan Meals</a:t>
            </a: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63C6EC0B-8198-4855-94BA-AD2827329D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626726" y="4782417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9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Log Meal Information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6653337B-42CE-41D1-9E9B-4E8510B9E7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626725" y="5651232"/>
            <a:ext cx="1565023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9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App provides recommendations based on information</a:t>
            </a: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78C5FA5B-7E17-4BCB-A478-30CF0BA162D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588866" y="3008803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8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Welcome Page</a:t>
            </a: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F48F7296-71AD-4E9A-BE57-BDD615CFC44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588866" y="3923114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9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Display Fitness Statistics</a:t>
            </a: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DD7CD539-73DA-49DE-B59E-6A5B1038AB5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6382485" y="2988870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6 w 1463040"/>
              <a:gd name="connsiteY3" fmla="*/ 0 h 777240"/>
              <a:gd name="connsiteX4" fmla="*/ 1463040 w 1463040"/>
              <a:gd name="connsiteY4" fmla="*/ 388620 h 777240"/>
              <a:gd name="connsiteX5" fmla="*/ 1074646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5427 h 777240"/>
              <a:gd name="connsiteX10" fmla="*/ 63698 w 1463040"/>
              <a:gd name="connsiteY10" fmla="*/ 769006 h 777240"/>
              <a:gd name="connsiteX11" fmla="*/ 373997 w 1463040"/>
              <a:gd name="connsiteY11" fmla="*/ 388281 h 777240"/>
              <a:gd name="connsiteX12" fmla="*/ 63698 w 1463040"/>
              <a:gd name="connsiteY12" fmla="*/ 7557 h 777240"/>
              <a:gd name="connsiteX13" fmla="*/ 0 w 1463040"/>
              <a:gd name="connsiteY13" fmla="*/ 1135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6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6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5427"/>
                </a:lnTo>
                <a:lnTo>
                  <a:pt x="63698" y="769006"/>
                </a:lnTo>
                <a:cubicBezTo>
                  <a:pt x="240785" y="732768"/>
                  <a:pt x="373997" y="576082"/>
                  <a:pt x="373997" y="388281"/>
                </a:cubicBezTo>
                <a:cubicBezTo>
                  <a:pt x="373997" y="200481"/>
                  <a:pt x="240785" y="43794"/>
                  <a:pt x="63698" y="7557"/>
                </a:cubicBezTo>
                <a:lnTo>
                  <a:pt x="0" y="113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Workout Page</a:t>
            </a: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CFAE2E21-0C65-4B4E-9C93-468B25FE3D8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6313728" y="3947710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6 w 1463040"/>
              <a:gd name="connsiteY3" fmla="*/ 0 h 777240"/>
              <a:gd name="connsiteX4" fmla="*/ 1463040 w 1463040"/>
              <a:gd name="connsiteY4" fmla="*/ 388620 h 777240"/>
              <a:gd name="connsiteX5" fmla="*/ 1074646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5427 h 777240"/>
              <a:gd name="connsiteX10" fmla="*/ 63698 w 1463040"/>
              <a:gd name="connsiteY10" fmla="*/ 769006 h 777240"/>
              <a:gd name="connsiteX11" fmla="*/ 373997 w 1463040"/>
              <a:gd name="connsiteY11" fmla="*/ 388281 h 777240"/>
              <a:gd name="connsiteX12" fmla="*/ 63698 w 1463040"/>
              <a:gd name="connsiteY12" fmla="*/ 7557 h 777240"/>
              <a:gd name="connsiteX13" fmla="*/ 0 w 1463040"/>
              <a:gd name="connsiteY13" fmla="*/ 1135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6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6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5427"/>
                </a:lnTo>
                <a:lnTo>
                  <a:pt x="63698" y="769006"/>
                </a:lnTo>
                <a:cubicBezTo>
                  <a:pt x="240785" y="732769"/>
                  <a:pt x="373997" y="576082"/>
                  <a:pt x="373997" y="388281"/>
                </a:cubicBezTo>
                <a:cubicBezTo>
                  <a:pt x="373997" y="200481"/>
                  <a:pt x="240785" y="43794"/>
                  <a:pt x="63698" y="7557"/>
                </a:cubicBezTo>
                <a:lnTo>
                  <a:pt x="0" y="113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Choose option from Workout Library</a:t>
            </a:r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1AFB1246-C9BE-4226-99A3-3E2341A72B4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6322368" y="4812548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6 w 1463040"/>
              <a:gd name="connsiteY3" fmla="*/ 0 h 777240"/>
              <a:gd name="connsiteX4" fmla="*/ 1463040 w 1463040"/>
              <a:gd name="connsiteY4" fmla="*/ 388620 h 777240"/>
              <a:gd name="connsiteX5" fmla="*/ 1074646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6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6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9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Views list of cardio workouts</a:t>
            </a: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235D3EA8-C256-4F3D-B885-70DECB75E2D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6361762" y="5677386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6 w 1463040"/>
              <a:gd name="connsiteY3" fmla="*/ 0 h 777240"/>
              <a:gd name="connsiteX4" fmla="*/ 1463040 w 1463040"/>
              <a:gd name="connsiteY4" fmla="*/ 388620 h 777240"/>
              <a:gd name="connsiteX5" fmla="*/ 1074646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6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6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9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Start Workout and follow step-by-step guide.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365EDA-85AF-7F60-9E35-CD4BE017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Made Fitness</a:t>
            </a:r>
          </a:p>
        </p:txBody>
      </p:sp>
    </p:spTree>
    <p:extLst>
      <p:ext uri="{BB962C8B-B14F-4D97-AF65-F5344CB8AC3E}">
        <p14:creationId xmlns:p14="http://schemas.microsoft.com/office/powerpoint/2010/main" val="275777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Custom 59">
      <a:dk1>
        <a:srgbClr val="000000"/>
      </a:dk1>
      <a:lt1>
        <a:sysClr val="window" lastClr="FFFFFF"/>
      </a:lt1>
      <a:dk2>
        <a:srgbClr val="8439BD"/>
      </a:dk2>
      <a:lt2>
        <a:srgbClr val="FFFFFF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036B3"/>
      </a:folHlink>
    </a:clrScheme>
    <a:fontScheme name="Custom 26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283905_win32_fixed" id="{D6B5527E-1465-4324-9D1A-59E4CD66E05C}" vid="{022E1543-F1D1-4CD4-8804-8287253A99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Calibri</vt:lpstr>
      <vt:lpstr>Speak Pro</vt:lpstr>
      <vt:lpstr>Office Theme</vt:lpstr>
      <vt:lpstr>Made Fitness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2021-11-11T23:05:29Z</dcterms:created>
  <dcterms:modified xsi:type="dcterms:W3CDTF">2023-11-12T16:55:41Z</dcterms:modified>
</cp:coreProperties>
</file>