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4"/>
  </p:notesMasterIdLst>
  <p:sldIdLst>
    <p:sldId id="257" r:id="rId2"/>
    <p:sldId id="260" r:id="rId3"/>
    <p:sldId id="261" r:id="rId4"/>
    <p:sldId id="258" r:id="rId5"/>
    <p:sldId id="270" r:id="rId6"/>
    <p:sldId id="263" r:id="rId7"/>
    <p:sldId id="264" r:id="rId8"/>
    <p:sldId id="265" r:id="rId9"/>
    <p:sldId id="266" r:id="rId10"/>
    <p:sldId id="271" r:id="rId11"/>
    <p:sldId id="267" r:id="rId12"/>
    <p:sldId id="269" r:id="rId13"/>
  </p:sldIdLst>
  <p:sldSz cx="12192000" cy="6858000"/>
  <p:notesSz cx="6858000" cy="9144000"/>
  <p:embeddedFontLst>
    <p:embeddedFont>
      <p:font typeface="나눔스퀘어" panose="020B0600000101010101" pitchFamily="50" charset="-127"/>
      <p:regular r:id="rId15"/>
    </p:embeddedFont>
    <p:embeddedFont>
      <p:font typeface="나눔스퀘어 Bold" panose="020B0600000101010101" pitchFamily="50" charset="-127"/>
      <p:bold r:id="rId16"/>
    </p:embeddedFont>
    <p:embeddedFont>
      <p:font typeface="나눔스퀘어 ExtraBold" panose="020B0600000101010101" pitchFamily="50" charset="-127"/>
      <p:bold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도운" initials="김" lastIdx="1" clrIdx="0">
    <p:extLst>
      <p:ext uri="{19B8F6BF-5375-455C-9EA6-DF929625EA0E}">
        <p15:presenceInfo xmlns:p15="http://schemas.microsoft.com/office/powerpoint/2012/main" userId="S::qwerqw889@ajou.ac.kr::bb742a35-4c8e-4bf1-95e1-7228c231138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2F"/>
    <a:srgbClr val="D0CECE"/>
    <a:srgbClr val="8DBABD"/>
    <a:srgbClr val="634EEA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2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na.co.kr/view/AKR20200312022451054" TargetMode="External"/><Relationship Id="rId7" Type="http://schemas.openxmlformats.org/officeDocument/2006/relationships/hyperlink" Target="https://www.bbc.com/korean/news-50889866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hyperlink" Target="http://news.kmib.co.kr/article/view.asp?arcid=0012300605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빅데이터 드립 - 나무위키">
            <a:extLst>
              <a:ext uri="{FF2B5EF4-FFF2-40B4-BE49-F238E27FC236}">
                <a16:creationId xmlns:a16="http://schemas.microsoft.com/office/drawing/2014/main" id="{4C829DCE-2FAD-4AC6-AF4C-9677EA40F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339" y="3647802"/>
            <a:ext cx="4789322" cy="287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04549" y="2228671"/>
            <a:ext cx="77829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교통사고 예측 서비스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420812" y="3210198"/>
            <a:ext cx="3818246" cy="2270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어서오십쇼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HUMAN 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201520949 </a:t>
            </a:r>
            <a:r>
              <a:rPr lang="ko-KR" altLang="en-US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허윤행</a:t>
            </a: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201520908 </a:t>
            </a:r>
            <a:r>
              <a:rPr lang="ko-KR" altLang="en-US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유성민</a:t>
            </a: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201520893 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김도운</a:t>
            </a: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201521026 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김용현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76AB35B-9BDF-4F3F-BFA9-107CDA577C12}"/>
              </a:ext>
            </a:extLst>
          </p:cNvPr>
          <p:cNvSpPr txBox="1"/>
          <p:nvPr/>
        </p:nvSpPr>
        <p:spPr>
          <a:xfrm>
            <a:off x="1316168" y="1859339"/>
            <a:ext cx="92070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대부분의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들이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category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형태이므로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numeric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형태로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preprocessing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작업 수행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ex)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기상 상태의 경우 흐림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0,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맑음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1,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기타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one hot encoding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들의 개수가 적지 않으므로 각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 간에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correlation coefficient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분석하여 사용해볼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선정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사용할 수 있는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sample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개수가 충분하기 때문에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 forest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bagging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모델을 이용해 선정한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들을 이용해 분류작업 수행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 데이터의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90%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이용하여 최적의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parameter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검색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(cross validation, grid search)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 데이터의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10%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Test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sample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사용하여 최종 성능 측정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D3C32AE-33DA-4C7D-AD46-E41D71EC09F4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13ECFFF-A555-4612-B389-8FCCB23BAF61}"/>
              </a:ext>
            </a:extLst>
          </p:cNvPr>
          <p:cNvSpPr txBox="1"/>
          <p:nvPr/>
        </p:nvSpPr>
        <p:spPr>
          <a:xfrm>
            <a:off x="1014132" y="468169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 해결 방식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4F8B71-1CBB-42EC-8AE5-841677C07A1F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902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chemeClr val="tx1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098" name="Picture 2" descr="상품 Q&amp;A - 3초.kr">
            <a:extLst>
              <a:ext uri="{FF2B5EF4-FFF2-40B4-BE49-F238E27FC236}">
                <a16:creationId xmlns:a16="http://schemas.microsoft.com/office/drawing/2014/main" id="{2D9D6079-3DAC-4BE4-891A-ED7BE8ED5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376" y="3939182"/>
            <a:ext cx="8245248" cy="196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99913" y="2659744"/>
            <a:ext cx="41921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선정 이유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사용할 </a:t>
            </a:r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dataset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해결한 문제 종류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QnA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chemeClr val="tx1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 선정 이유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14132" y="465928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선정 이유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교통사고로 반파된 차량">
            <a:extLst>
              <a:ext uri="{FF2B5EF4-FFF2-40B4-BE49-F238E27FC236}">
                <a16:creationId xmlns:a16="http://schemas.microsoft.com/office/drawing/2014/main" id="{F063CA8C-6EB4-4C32-AB28-A10E2E839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12" y="1448292"/>
            <a:ext cx="3798859" cy="284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BE6D43-3838-426E-8E52-02F3E3C6F5F9}"/>
              </a:ext>
            </a:extLst>
          </p:cNvPr>
          <p:cNvSpPr txBox="1"/>
          <p:nvPr/>
        </p:nvSpPr>
        <p:spPr>
          <a:xfrm>
            <a:off x="630112" y="4297436"/>
            <a:ext cx="4067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출처</a:t>
            </a:r>
            <a:r>
              <a:rPr lang="en-US" altLang="ko-KR" sz="1100" dirty="0"/>
              <a:t>: </a:t>
            </a:r>
            <a:r>
              <a:rPr lang="en-US" altLang="ko-KR" sz="1100" dirty="0">
                <a:hlinkClick r:id="rId3"/>
              </a:rPr>
              <a:t>https://www.yna.co.kr/view/AKR20200312022451054</a:t>
            </a:r>
            <a:endParaRPr lang="ko-KR" alt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C7B135-47AF-4D72-B2BE-CA7282C40525}"/>
              </a:ext>
            </a:extLst>
          </p:cNvPr>
          <p:cNvSpPr txBox="1"/>
          <p:nvPr/>
        </p:nvSpPr>
        <p:spPr>
          <a:xfrm>
            <a:off x="7314196" y="3642454"/>
            <a:ext cx="4575538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출처</a:t>
            </a:r>
            <a:r>
              <a:rPr lang="en-US" altLang="ko-KR" sz="1100" dirty="0"/>
              <a:t>: </a:t>
            </a:r>
            <a:r>
              <a:rPr lang="en-US" altLang="ko-KR" sz="1100" dirty="0">
                <a:hlinkClick r:id="rId4"/>
              </a:rPr>
              <a:t>http://news.kmib.co.kr/article/view.asp?arcid=0012300605</a:t>
            </a:r>
            <a:endParaRPr lang="ko-KR" altLang="en-US" sz="1100" dirty="0"/>
          </a:p>
        </p:txBody>
      </p:sp>
      <p:pic>
        <p:nvPicPr>
          <p:cNvPr id="2058" name="Picture 10" descr="중앙고속도로서 빗길 6중 추돌사고…1명 사망-국민일보">
            <a:extLst>
              <a:ext uri="{FF2B5EF4-FFF2-40B4-BE49-F238E27FC236}">
                <a16:creationId xmlns:a16="http://schemas.microsoft.com/office/drawing/2014/main" id="{4F7FF7E9-E667-49D1-8536-6B5211F64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196" y="1358288"/>
            <a:ext cx="4074203" cy="229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블랙 아이스: 잇따른 도로 교통사고, 해결 방안은 없을까? - BBC News ...">
            <a:extLst>
              <a:ext uri="{FF2B5EF4-FFF2-40B4-BE49-F238E27FC236}">
                <a16:creationId xmlns:a16="http://schemas.microsoft.com/office/drawing/2014/main" id="{36B7A904-6417-4432-BE06-5C44835BD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900407"/>
            <a:ext cx="4067239" cy="228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A5CEDEA-8273-4DA7-8732-14D391CDA16E}"/>
              </a:ext>
            </a:extLst>
          </p:cNvPr>
          <p:cNvSpPr txBox="1"/>
          <p:nvPr/>
        </p:nvSpPr>
        <p:spPr>
          <a:xfrm>
            <a:off x="4499992" y="6184572"/>
            <a:ext cx="457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출처</a:t>
            </a:r>
            <a:r>
              <a:rPr lang="en-US" altLang="ko-KR" sz="1100" dirty="0"/>
              <a:t>: </a:t>
            </a:r>
            <a:r>
              <a:rPr lang="en-US" altLang="ko-KR" sz="1100" dirty="0">
                <a:hlinkClick r:id="rId7"/>
              </a:rPr>
              <a:t>https://www.bbc.com/korean/news-50889866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87AE52-C6B4-45BF-A832-34FF779AFEA4}"/>
              </a:ext>
            </a:extLst>
          </p:cNvPr>
          <p:cNvSpPr txBox="1"/>
          <p:nvPr/>
        </p:nvSpPr>
        <p:spPr>
          <a:xfrm>
            <a:off x="1361982" y="2413337"/>
            <a:ext cx="94680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최근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민식이법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’, ‘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블랙 아이스‘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 교통사고 관련 이슈들이 끊임없이 발생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날의 날씨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노면상태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등에 따라 이전에 같은 조건에서 교통사고가 발생했을 때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어느 정도 규모의 사고가 발생했는지를 토대로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교통사고 발생 시 사고 규모를 예측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사고 발생 시 규모를 예측함으로써 운전자들에게 경각심을 일깨워 주고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최종적으로는 교통사고 발생 감소를 기대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856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00002F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사용할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Dataset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63383" y="1217954"/>
            <a:ext cx="5655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TAAS </a:t>
            </a:r>
            <a:r>
              <a:rPr lang="ko-KR" altLang="en-US" sz="2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교통사고정보 개방시스템 </a:t>
            </a:r>
            <a:r>
              <a:rPr lang="en-US" altLang="ko-KR" sz="2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</a:t>
            </a:r>
            <a:r>
              <a:rPr lang="ko-KR" altLang="en-US" sz="2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교통사고 개별정보</a:t>
            </a:r>
            <a:endParaRPr lang="en-US" altLang="ko-KR" sz="20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총 </a:t>
            </a:r>
            <a:r>
              <a:rPr lang="en-US" altLang="ko-KR" sz="2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Sample</a:t>
            </a:r>
            <a:r>
              <a:rPr lang="ko-KR" altLang="en-US" sz="2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수</a:t>
            </a:r>
            <a:r>
              <a:rPr lang="en-US" altLang="ko-KR" sz="2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53,000</a:t>
            </a:r>
            <a:r>
              <a:rPr lang="ko-KR" altLang="en-US" sz="2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여개</a:t>
            </a:r>
            <a:r>
              <a:rPr lang="en-US" altLang="ko-KR" sz="2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총 </a:t>
            </a:r>
            <a:r>
              <a:rPr lang="en-US" altLang="ko-KR" sz="2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feature </a:t>
            </a:r>
            <a:r>
              <a:rPr lang="ko-KR" altLang="en-US" sz="2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</a:t>
            </a:r>
            <a:r>
              <a:rPr lang="en-US" altLang="ko-KR" sz="2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23</a:t>
            </a:r>
            <a:r>
              <a:rPr lang="ko-KR" altLang="en-US" sz="2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</a:t>
            </a:r>
            <a:endParaRPr lang="en-US" altLang="ko-KR" sz="20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68169"/>
            <a:ext cx="2364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사용할 </a:t>
            </a:r>
            <a:r>
              <a:rPr lang="en-US" altLang="ko-KR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dataset</a:t>
            </a:r>
            <a:endParaRPr lang="ko-KR" altLang="en-US" sz="28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AFAB6C-867C-4F66-B172-3146809EE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3" t="25402" r="41007" b="54951"/>
          <a:stretch/>
        </p:blipFill>
        <p:spPr>
          <a:xfrm>
            <a:off x="863383" y="2034248"/>
            <a:ext cx="10172226" cy="19541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67D447C-41CC-44E6-ACBC-31EDE43A04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478" t="25401" r="3952" b="51084"/>
          <a:stretch/>
        </p:blipFill>
        <p:spPr>
          <a:xfrm>
            <a:off x="1179868" y="4096785"/>
            <a:ext cx="9539255" cy="211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00002F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적용할 수 있는 문제 및 해결 방식</a:t>
            </a: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98947"/>
            <a:ext cx="340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적용가능한 문제의 종류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6AB35B-9BDF-4F3F-BFA9-107CDA577C12}"/>
              </a:ext>
            </a:extLst>
          </p:cNvPr>
          <p:cNvSpPr txBox="1"/>
          <p:nvPr/>
        </p:nvSpPr>
        <p:spPr>
          <a:xfrm>
            <a:off x="1583870" y="2136338"/>
            <a:ext cx="92070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사고 유형 예측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사고 발생위치에 따른 위치에 따른 위험도 분류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노면 상태에 따른 사고 유형 분류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발생 시간에 따른 사고 유형 분류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사고 정보를 이용한 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가해자 분류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노면 상태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기상 상태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사고 유형 등에 따른 사고의 위험도 분류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또는 예측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330</Words>
  <Application>Microsoft Office PowerPoint</Application>
  <PresentationFormat>와이드스크린</PresentationFormat>
  <Paragraphs>63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Arial</vt:lpstr>
      <vt:lpstr>나눔스퀘어 ExtraBold</vt:lpstr>
      <vt:lpstr>나눔스퀘어 Bold</vt:lpstr>
      <vt:lpstr>맑은 고딕</vt:lpstr>
      <vt:lpstr>나눔스퀘어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김도운</cp:lastModifiedBy>
  <cp:revision>72</cp:revision>
  <dcterms:created xsi:type="dcterms:W3CDTF">2017-05-29T09:12:16Z</dcterms:created>
  <dcterms:modified xsi:type="dcterms:W3CDTF">2020-05-12T07:52:52Z</dcterms:modified>
</cp:coreProperties>
</file>