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1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B3D6-8EA9-4D80-86AF-FA156487AD4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FE36-47EA-4409-99A0-B6C4915E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5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B3D6-8EA9-4D80-86AF-FA156487AD4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FE36-47EA-4409-99A0-B6C4915E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3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B3D6-8EA9-4D80-86AF-FA156487AD4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FE36-47EA-4409-99A0-B6C4915E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4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B3D6-8EA9-4D80-86AF-FA156487AD4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FE36-47EA-4409-99A0-B6C4915E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2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B3D6-8EA9-4D80-86AF-FA156487AD4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FE36-47EA-4409-99A0-B6C4915E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B3D6-8EA9-4D80-86AF-FA156487AD4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FE36-47EA-4409-99A0-B6C4915E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0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B3D6-8EA9-4D80-86AF-FA156487AD4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FE36-47EA-4409-99A0-B6C4915E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1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B3D6-8EA9-4D80-86AF-FA156487AD4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FE36-47EA-4409-99A0-B6C4915E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1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B3D6-8EA9-4D80-86AF-FA156487AD4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FE36-47EA-4409-99A0-B6C4915E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8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B3D6-8EA9-4D80-86AF-FA156487AD4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FE36-47EA-4409-99A0-B6C4915E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7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B3D6-8EA9-4D80-86AF-FA156487AD4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FE36-47EA-4409-99A0-B6C4915E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3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4B3D6-8EA9-4D80-86AF-FA156487AD4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BFE36-47EA-4409-99A0-B6C4915E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exdb/mnis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954209"/>
            <a:ext cx="9144000" cy="3349542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實戰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資料導向式學習</a:t>
            </a:r>
            <a:b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神經網路運算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819567"/>
            <a:ext cx="9144000" cy="1655762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莊東樺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指導恩師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龍大大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繳交日期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:2020.04.30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20668" y="0"/>
            <a:ext cx="6377719" cy="1470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崑山科技大學資工所</a:t>
            </a:r>
            <a:br>
              <a:rPr lang="en-US" altLang="zh-TW" sz="320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</a:t>
            </a:r>
            <a:r>
              <a:rPr lang="en-US" altLang="zh-TW" sz="32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 Learning</a:t>
            </a:r>
            <a:r>
              <a:rPr lang="zh-TW" altLang="en-US" sz="32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995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Agenda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mnist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手寫辨識範例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資料預先處理與標記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模型訓練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評估及應用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479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mnist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手寫辨識範例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C9F3168-6ABB-423C-A976-B682A109A9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2" r="59793" b="74273"/>
          <a:stretch/>
        </p:blipFill>
        <p:spPr>
          <a:xfrm>
            <a:off x="5986153" y="2408812"/>
            <a:ext cx="6135748" cy="375861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251A2D0-AAAF-4310-951A-610BA38D93F7}"/>
              </a:ext>
            </a:extLst>
          </p:cNvPr>
          <p:cNvSpPr txBox="1"/>
          <p:nvPr/>
        </p:nvSpPr>
        <p:spPr>
          <a:xfrm>
            <a:off x="586154" y="1748966"/>
            <a:ext cx="50057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匯入相關函式庫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keras.datasets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import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mnist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keras.datasets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http://yann.lecun.com/exdb/mnist/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蒐集不同演算法訓練的結果，例如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8FE7FC0-7EC8-4E07-A12B-5988F83D0D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55" b="90107"/>
          <a:stretch/>
        </p:blipFill>
        <p:spPr>
          <a:xfrm>
            <a:off x="586153" y="3469071"/>
            <a:ext cx="5400000" cy="54407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28F7A65-2CF5-4FE8-A82D-829BE3BEF5E1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t="13780" b="79545"/>
          <a:stretch/>
        </p:blipFill>
        <p:spPr>
          <a:xfrm>
            <a:off x="586153" y="3975406"/>
            <a:ext cx="5400000" cy="54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8F47ACE-69AB-45D1-B70A-C59B849BBDA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t="74152" b="18246"/>
          <a:stretch/>
        </p:blipFill>
        <p:spPr>
          <a:xfrm>
            <a:off x="586153" y="4451464"/>
            <a:ext cx="5400000" cy="54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FF5F806-19EA-4782-B325-85C2B233628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t="85387" b="7706"/>
          <a:stretch/>
        </p:blipFill>
        <p:spPr>
          <a:xfrm>
            <a:off x="586153" y="4991464"/>
            <a:ext cx="540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7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資料預先處理與標記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83215A-2264-4DD5-966C-5B4D427657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2997" b="53613"/>
          <a:stretch/>
        </p:blipFill>
        <p:spPr>
          <a:xfrm>
            <a:off x="4862435" y="1450513"/>
            <a:ext cx="7177165" cy="52668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546EC09-99A0-4AA4-82F8-B9AD023391B4}"/>
              </a:ext>
            </a:extLst>
          </p:cNvPr>
          <p:cNvSpPr/>
          <p:nvPr/>
        </p:nvSpPr>
        <p:spPr>
          <a:xfrm>
            <a:off x="483965" y="1690688"/>
            <a:ext cx="406204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資料整理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的時候，需要給定訓練資料及的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batch_size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（每次要放幾筆資料）、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epochs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（總共要訓練幾次）、以及用來做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validation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set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0–9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的數字，需要先做一次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one-hot encoding</a:t>
            </a: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https://miro.medium.com/max/533/1*__fMLVdpPkf7FS5CgZEAog.png">
            <a:extLst>
              <a:ext uri="{FF2B5EF4-FFF2-40B4-BE49-F238E27FC236}">
                <a16:creationId xmlns:a16="http://schemas.microsoft.com/office/drawing/2014/main" id="{7EE29CD3-34E6-4F5F-9785-A22E8E434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069" y="1690688"/>
            <a:ext cx="2621473" cy="71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iro.medium.com/max/1205/1*7P-U3garSrOoy6mwkedbzA.png">
            <a:extLst>
              <a:ext uri="{FF2B5EF4-FFF2-40B4-BE49-F238E27FC236}">
                <a16:creationId xmlns:a16="http://schemas.microsoft.com/office/drawing/2014/main" id="{92E35F35-312F-46A9-AD95-794A3AB34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34" y="5467465"/>
            <a:ext cx="4062046" cy="139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00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資料預先處理與標記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83215A-2264-4DD5-966C-5B4D427657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335" r="40385" b="33213"/>
          <a:stretch/>
        </p:blipFill>
        <p:spPr>
          <a:xfrm>
            <a:off x="838200" y="2146249"/>
            <a:ext cx="8927123" cy="262682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9322041-C0AF-4BBE-9F34-4B5E0D12B1BF}"/>
              </a:ext>
            </a:extLst>
          </p:cNvPr>
          <p:cNvSpPr/>
          <p:nvPr/>
        </p:nvSpPr>
        <p:spPr>
          <a:xfrm>
            <a:off x="838200" y="1325163"/>
            <a:ext cx="109301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Pipeline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的方式將不同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layer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的神經網絡碟在一起，只要指定各層的類型、要幾個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dimension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activation function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，就可以建立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976A3B-3A85-4AAA-9990-106147D98036}"/>
              </a:ext>
            </a:extLst>
          </p:cNvPr>
          <p:cNvSpPr/>
          <p:nvPr/>
        </p:nvSpPr>
        <p:spPr>
          <a:xfrm>
            <a:off x="838200" y="4752372"/>
            <a:ext cx="109301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指定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model.add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的方式由前向後加層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63DDC36-D57F-4C59-88CE-758884730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207" y="4219426"/>
            <a:ext cx="4676232" cy="262682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38DCC9A-5C7E-4022-906D-85848CB81335}"/>
              </a:ext>
            </a:extLst>
          </p:cNvPr>
          <p:cNvSpPr/>
          <p:nvPr/>
        </p:nvSpPr>
        <p:spPr>
          <a:xfrm>
            <a:off x="838200" y="566187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最後一層因為要輸出十個類別，所以用了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個節點的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softmax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E2E8DD-290D-4E48-B3D7-C637B502A4C3}"/>
              </a:ext>
            </a:extLst>
          </p:cNvPr>
          <p:cNvSpPr/>
          <p:nvPr/>
        </p:nvSpPr>
        <p:spPr>
          <a:xfrm>
            <a:off x="3148284" y="4087914"/>
            <a:ext cx="42789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summary 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可以看得出來每一層用的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layer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、有幾個節點、總共有多少參數要算等重要資訊</a:t>
            </a:r>
          </a:p>
        </p:txBody>
      </p:sp>
    </p:spTree>
    <p:extLst>
      <p:ext uri="{BB962C8B-B14F-4D97-AF65-F5344CB8AC3E}">
        <p14:creationId xmlns:p14="http://schemas.microsoft.com/office/powerpoint/2010/main" val="218409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模型訓練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83215A-2264-4DD5-966C-5B4D427657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" t="67538" r="46567" b="22716"/>
          <a:stretch/>
        </p:blipFill>
        <p:spPr>
          <a:xfrm>
            <a:off x="4806461" y="3270372"/>
            <a:ext cx="7231301" cy="119318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D218B9C-952B-4A9C-B0FF-99D41980470D}"/>
              </a:ext>
            </a:extLst>
          </p:cNvPr>
          <p:cNvSpPr/>
          <p:nvPr/>
        </p:nvSpPr>
        <p:spPr>
          <a:xfrm>
            <a:off x="527540" y="1690688"/>
            <a:ext cx="404446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是靜態模型，需要先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compile(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編譯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之後才能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．在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compile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時需要指定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loss function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損失函數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、優化演算法、以及訓練時要看的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metrics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62F164F-49B5-4F76-89EF-6C1ED16E4D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68066" r="82556" b="26428"/>
          <a:stretch/>
        </p:blipFill>
        <p:spPr>
          <a:xfrm>
            <a:off x="293080" y="3270372"/>
            <a:ext cx="3798274" cy="86164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D7D818F-7D72-41FD-AD9B-8615F52A2C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758" r="44968" b="66954"/>
          <a:stretch/>
        </p:blipFill>
        <p:spPr>
          <a:xfrm>
            <a:off x="353934" y="5133020"/>
            <a:ext cx="3676566" cy="103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5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模型訓練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83215A-2264-4DD5-966C-5B4D427657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40" r="47300"/>
          <a:stretch/>
        </p:blipFill>
        <p:spPr>
          <a:xfrm>
            <a:off x="4971164" y="1603712"/>
            <a:ext cx="7220836" cy="284934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9976267-0A08-4FF8-8420-C0E64D35FB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540" t="48" r="44818" b="69212"/>
          <a:stretch/>
        </p:blipFill>
        <p:spPr>
          <a:xfrm>
            <a:off x="269631" y="1474758"/>
            <a:ext cx="2883550" cy="1737365"/>
          </a:xfrm>
          <a:prstGeom prst="rect">
            <a:avLst/>
          </a:prstGeom>
        </p:spPr>
      </p:pic>
      <p:cxnSp>
        <p:nvCxnSpPr>
          <p:cNvPr id="9" name="接點: 弧形 8">
            <a:extLst>
              <a:ext uri="{FF2B5EF4-FFF2-40B4-BE49-F238E27FC236}">
                <a16:creationId xmlns:a16="http://schemas.microsoft.com/office/drawing/2014/main" id="{28631428-6499-4337-9B58-0BD99EDA2CDA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153181" y="2343440"/>
            <a:ext cx="1817983" cy="1080000"/>
          </a:xfrm>
          <a:prstGeom prst="curvedConnector3">
            <a:avLst>
              <a:gd name="adj1" fmla="val 4725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697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評估及應用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5C324A3-2129-43EA-BC8F-F770AE9F5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5125"/>
            <a:ext cx="5810352" cy="638904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FED8DD2-57C4-400F-A890-F2D0576B7787}"/>
              </a:ext>
            </a:extLst>
          </p:cNvPr>
          <p:cNvSpPr/>
          <p:nvPr/>
        </p:nvSpPr>
        <p:spPr>
          <a:xfrm>
            <a:off x="838200" y="1690688"/>
            <a:ext cx="5257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poch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會顯示訓練和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validation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資料的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loss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等資訊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2B2A67C-D680-4AE4-8EA9-E056FAEDD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459" y="4417155"/>
            <a:ext cx="23907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A8DEA83-3D08-46E8-9507-2592AA0A88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3859"/>
          <a:stretch/>
        </p:blipFill>
        <p:spPr>
          <a:xfrm>
            <a:off x="802657" y="2374015"/>
            <a:ext cx="5140577" cy="202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4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314</Words>
  <Application>Microsoft Office PowerPoint</Application>
  <PresentationFormat>寬螢幕</PresentationFormat>
  <Paragraphs>46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Office 佈景主題</vt:lpstr>
      <vt:lpstr>實戰AI資料導向式學習 神經網路運算</vt:lpstr>
      <vt:lpstr>Agenda</vt:lpstr>
      <vt:lpstr>執行mnist手寫辨識範例</vt:lpstr>
      <vt:lpstr>資料預先處理與標記</vt:lpstr>
      <vt:lpstr>資料預先處理與標記</vt:lpstr>
      <vt:lpstr>AI模型訓練</vt:lpstr>
      <vt:lpstr>AI模型訓練</vt:lpstr>
      <vt:lpstr>評估及應用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實戰AI資料導向式學習 神經網路運算</dc:title>
  <dc:creator>東樺 莊</dc:creator>
  <cp:lastModifiedBy>Don</cp:lastModifiedBy>
  <cp:revision>12</cp:revision>
  <dcterms:created xsi:type="dcterms:W3CDTF">2020-04-30T06:36:21Z</dcterms:created>
  <dcterms:modified xsi:type="dcterms:W3CDTF">2020-05-07T03:15:09Z</dcterms:modified>
</cp:coreProperties>
</file>