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66" d="100"/>
          <a:sy n="66" d="100"/>
        </p:scale>
        <p:origin x="-336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5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3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4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2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0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1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1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8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3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4B3D6-8EA9-4D80-86AF-FA156487AD4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learnexp.tw/%E3%80%90python%E3%80%91windows%E7%92%B0%E5%A2%83-%E5%AE%89%E8%A3%9D%E6%95%99%E5%AD%B8%EF%BC%88anaconda%EF%BC%89%E5%BE%9E0%E5%88%B0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60421"/>
            <a:ext cx="9144000" cy="3349542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實戰</a:t>
            </a:r>
            <a:r>
              <a:rPr lang="en-US" altLang="zh-TW" sz="4800" dirty="0" smtClean="0"/>
              <a:t>AI</a:t>
            </a:r>
            <a:r>
              <a:rPr lang="zh-TW" altLang="en-US" sz="4800" dirty="0" smtClean="0"/>
              <a:t>資料導向式學習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zh-TW" altLang="en-US" sz="4800" dirty="0" smtClean="0"/>
              <a:t>神經網路運算</a:t>
            </a:r>
            <a:endParaRPr 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報告人</a:t>
            </a:r>
            <a:r>
              <a:rPr lang="en-US" altLang="zh-TW" dirty="0" smtClean="0"/>
              <a:t>:</a:t>
            </a:r>
            <a:r>
              <a:rPr lang="zh-TW" altLang="en-US" dirty="0" smtClean="0"/>
              <a:t>莊東樺</a:t>
            </a:r>
            <a:endParaRPr lang="en-US" altLang="zh-TW" dirty="0" smtClean="0"/>
          </a:p>
          <a:p>
            <a:r>
              <a:rPr lang="zh-TW" altLang="en-US" dirty="0" smtClean="0"/>
              <a:t>指導恩師</a:t>
            </a:r>
            <a:r>
              <a:rPr lang="en-US" altLang="zh-TW" dirty="0" smtClean="0"/>
              <a:t>:</a:t>
            </a:r>
            <a:r>
              <a:rPr lang="zh-TW" altLang="en-US" dirty="0"/>
              <a:t>龍</a:t>
            </a:r>
            <a:r>
              <a:rPr lang="zh-TW" altLang="en-US" dirty="0" smtClean="0"/>
              <a:t>大大</a:t>
            </a:r>
            <a:endParaRPr lang="en-US" altLang="zh-TW" dirty="0" smtClean="0"/>
          </a:p>
          <a:p>
            <a:r>
              <a:rPr lang="zh-TW" altLang="en-US" dirty="0" smtClean="0"/>
              <a:t>繳交日期</a:t>
            </a:r>
            <a:r>
              <a:rPr lang="en-US" altLang="zh-TW" dirty="0" smtClean="0"/>
              <a:t>:2020.04.3</a:t>
            </a:r>
            <a:r>
              <a:rPr lang="en-US" altLang="zh-TW" dirty="0"/>
              <a:t>0</a:t>
            </a:r>
            <a:endParaRPr 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20668" y="0"/>
            <a:ext cx="6377719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400" smtClean="0">
                <a:latin typeface="微軟正黑體" pitchFamily="34" charset="-120"/>
                <a:ea typeface="微軟正黑體" pitchFamily="34" charset="-120"/>
              </a:rPr>
              <a:t>崑山科技大學資工所</a:t>
            </a:r>
            <a:r>
              <a:rPr lang="en-US" altLang="zh-TW" sz="3200" smtClean="0"/>
              <a:t/>
            </a:r>
            <a:br>
              <a:rPr lang="en-US" altLang="zh-TW" sz="3200" smtClean="0"/>
            </a:br>
            <a:r>
              <a:rPr lang="zh-TW" altLang="en-US" sz="3200" b="1" smtClean="0">
                <a:latin typeface="微軟正黑體" pitchFamily="34" charset="-120"/>
                <a:ea typeface="微軟正黑體" pitchFamily="34" charset="-120"/>
              </a:rPr>
              <a:t>深度學習</a:t>
            </a:r>
            <a:r>
              <a:rPr lang="en-US" altLang="zh-TW" sz="3200" b="1" smtClean="0">
                <a:latin typeface="微軟正黑體" pitchFamily="34" charset="-120"/>
                <a:ea typeface="微軟正黑體" pitchFamily="34" charset="-120"/>
              </a:rPr>
              <a:t>Deep Learning</a:t>
            </a:r>
            <a:r>
              <a:rPr lang="zh-TW" altLang="en-US" sz="3200" b="1" smtClean="0">
                <a:latin typeface="微軟正黑體" pitchFamily="34" charset="-120"/>
                <a:ea typeface="微軟正黑體" pitchFamily="34" charset="-120"/>
              </a:rPr>
              <a:t>課程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995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虛擬環境建置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PI</a:t>
            </a:r>
            <a:r>
              <a:rPr lang="zh-TW" altLang="en-US" dirty="0" smtClean="0"/>
              <a:t>收集影像</a:t>
            </a:r>
            <a:endParaRPr lang="en-US" altLang="zh-TW" dirty="0" smtClean="0"/>
          </a:p>
          <a:p>
            <a:r>
              <a:rPr lang="zh-TW" altLang="en-US" dirty="0" smtClean="0"/>
              <a:t>資料預先處理與標記</a:t>
            </a:r>
            <a:endParaRPr lang="en-US" altLang="zh-TW" dirty="0" smtClean="0"/>
          </a:p>
          <a:p>
            <a:r>
              <a:rPr lang="en-US" altLang="zh-TW" dirty="0" smtClean="0"/>
              <a:t>AI</a:t>
            </a:r>
            <a:r>
              <a:rPr lang="zh-TW" altLang="en-US" dirty="0" smtClean="0"/>
              <a:t>模型訓練</a:t>
            </a:r>
            <a:endParaRPr lang="en-US" altLang="zh-TW" dirty="0" smtClean="0"/>
          </a:p>
          <a:p>
            <a:r>
              <a:rPr lang="zh-TW" altLang="en-US" dirty="0" smtClean="0"/>
              <a:t>評估</a:t>
            </a:r>
            <a:r>
              <a:rPr lang="zh-TW" altLang="en-US" dirty="0"/>
              <a:t>及</a:t>
            </a:r>
            <a:r>
              <a:rPr lang="zh-TW" altLang="en-US" dirty="0" smtClean="0"/>
              <a:t>應</a:t>
            </a:r>
            <a:r>
              <a:rPr lang="zh-TW" altLang="en-US" dirty="0"/>
              <a:t>用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9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虛擬環境建置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https://learnexp.tw/%E3%80%90python%E3%80%91windows%E7%92%B0%E5%A2%83-%E5%AE%89%E8%A3%9D%E6%95%99%E5%AD%B8%EF%BC%88anaconda%EF%BC%89%E5%BE%9E0%E5%88%B01/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i2.wp.com/learnexp.tw/wp-content/uploads/2019/01/python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554" y="3449870"/>
            <a:ext cx="4031246" cy="313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手繪多邊形 4"/>
          <p:cNvSpPr/>
          <p:nvPr/>
        </p:nvSpPr>
        <p:spPr>
          <a:xfrm>
            <a:off x="7810500" y="4375150"/>
            <a:ext cx="158750" cy="188679"/>
          </a:xfrm>
          <a:custGeom>
            <a:avLst/>
            <a:gdLst>
              <a:gd name="connsiteX0" fmla="*/ 0 w 158750"/>
              <a:gd name="connsiteY0" fmla="*/ 114300 h 188679"/>
              <a:gd name="connsiteX1" fmla="*/ 44450 w 158750"/>
              <a:gd name="connsiteY1" fmla="*/ 184150 h 188679"/>
              <a:gd name="connsiteX2" fmla="*/ 158750 w 158750"/>
              <a:gd name="connsiteY2" fmla="*/ 0 h 1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750" h="188679">
                <a:moveTo>
                  <a:pt x="0" y="114300"/>
                </a:moveTo>
                <a:cubicBezTo>
                  <a:pt x="8996" y="158750"/>
                  <a:pt x="17992" y="203200"/>
                  <a:pt x="44450" y="184150"/>
                </a:cubicBezTo>
                <a:cubicBezTo>
                  <a:pt x="70908" y="165100"/>
                  <a:pt x="125942" y="48683"/>
                  <a:pt x="158750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97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虛擬環境建置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0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56</Words>
  <Application>Microsoft Office PowerPoint</Application>
  <PresentationFormat>寬螢幕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Office 佈景主題</vt:lpstr>
      <vt:lpstr>實戰AI資料導向式學習 神經網路運算</vt:lpstr>
      <vt:lpstr>Agenda</vt:lpstr>
      <vt:lpstr>虛擬環境建置</vt:lpstr>
      <vt:lpstr>虛擬環境建置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實戰AI資料導向式學習 神經網路運算</dc:title>
  <dc:creator>東樺 莊</dc:creator>
  <cp:lastModifiedBy>東樺 莊</cp:lastModifiedBy>
  <cp:revision>3</cp:revision>
  <dcterms:created xsi:type="dcterms:W3CDTF">2020-04-30T06:36:21Z</dcterms:created>
  <dcterms:modified xsi:type="dcterms:W3CDTF">2020-04-30T08:11:49Z</dcterms:modified>
</cp:coreProperties>
</file>