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700" r:id="rId2"/>
    <p:sldMasterId id="2147483724" r:id="rId3"/>
    <p:sldMasterId id="2147483747" r:id="rId4"/>
  </p:sldMasterIdLst>
  <p:notesMasterIdLst>
    <p:notesMasterId r:id="rId7"/>
  </p:notesMasterIdLst>
  <p:sldIdLst>
    <p:sldId id="943" r:id="rId5"/>
    <p:sldId id="944" r:id="rId6"/>
  </p:sldIdLst>
  <p:sldSz cx="9144000" cy="6858000" type="screen4x3"/>
  <p:notesSz cx="6797675" cy="9926638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HY헤드라인M" panose="02030600000101010101" pitchFamily="18" charset="-127"/>
      <p:regular r:id="rId12"/>
    </p:embeddedFont>
    <p:embeddedFont>
      <p:font typeface="샘물체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99"/>
    <a:srgbClr val="EBEEEF"/>
    <a:srgbClr val="FFFFFF"/>
    <a:srgbClr val="E9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7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5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/>
          <a:lstStyle>
            <a:lvl1pPr algn="r">
              <a:defRPr sz="1200"/>
            </a:lvl1pPr>
          </a:lstStyle>
          <a:p>
            <a:fld id="{B08B3AD3-E4E3-42B1-B4B9-616CEAF08F93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1" tIns="45796" rIns="91591" bIns="457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91" tIns="45796" rIns="91591" bIns="4579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9"/>
            <a:ext cx="2945659" cy="496332"/>
          </a:xfrm>
          <a:prstGeom prst="rect">
            <a:avLst/>
          </a:prstGeom>
        </p:spPr>
        <p:txBody>
          <a:bodyPr vert="horz" lIns="91591" tIns="45796" rIns="91591" bIns="45796" rtlCol="0" anchor="b"/>
          <a:lstStyle>
            <a:lvl1pPr algn="r">
              <a:defRPr sz="1200"/>
            </a:lvl1pPr>
          </a:lstStyle>
          <a:p>
            <a:fld id="{E58DDB8C-4BB8-4D76-9BFD-969AB5FBE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1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6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9139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23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056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227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875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93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2473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6663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63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22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6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77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77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33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61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71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53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86007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70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4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2056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83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2025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1102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4940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12240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3540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139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08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94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608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1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136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836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253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51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56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06673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059862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82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1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19511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457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097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3169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87129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438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9183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80423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482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433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442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08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570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8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2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95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933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26134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44255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530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  <p:sldLayoutId id="2147483675" r:id="rId12"/>
    <p:sldLayoutId id="2147483677" r:id="rId13"/>
    <p:sldLayoutId id="2147483681" r:id="rId14"/>
    <p:sldLayoutId id="2147483682" r:id="rId15"/>
    <p:sldLayoutId id="2147483683" r:id="rId16"/>
    <p:sldLayoutId id="2147483684" r:id="rId17"/>
    <p:sldLayoutId id="2147483686" r:id="rId18"/>
    <p:sldLayoutId id="2147483699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1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2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1" r:id="rId20"/>
    <p:sldLayoutId id="2147483722" r:id="rId21"/>
    <p:sldLayoutId id="2147483723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: </a:t>
            </a:r>
            <a:r>
              <a:rPr lang="ko-KR" altLang="en-US" dirty="0"/>
              <a:t>숫자교환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214422"/>
            <a:ext cx="8435280" cy="4911741"/>
          </a:xfrm>
        </p:spPr>
        <p:txBody>
          <a:bodyPr/>
          <a:lstStyle/>
          <a:p>
            <a:r>
              <a:rPr lang="en-US" altLang="ko-KR" sz="1600" dirty="0"/>
              <a:t>0~9</a:t>
            </a:r>
            <a:r>
              <a:rPr lang="ko-KR" altLang="en-US" sz="1600" dirty="0"/>
              <a:t>로 구성된 </a:t>
            </a:r>
            <a:r>
              <a:rPr lang="en-US" altLang="ko-KR" sz="1600" dirty="0"/>
              <a:t>6</a:t>
            </a:r>
            <a:r>
              <a:rPr lang="ko-KR" altLang="en-US" sz="1600" dirty="0"/>
              <a:t>자리 이하의 길이를 가지는 수 </a:t>
            </a:r>
            <a:r>
              <a:rPr lang="en-US" altLang="ko-KR" sz="1600" dirty="0"/>
              <a:t>x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.( x &lt; 7)</a:t>
            </a:r>
          </a:p>
          <a:p>
            <a:r>
              <a:rPr lang="ko-KR" altLang="en-US" sz="1600" dirty="0"/>
              <a:t>그리고 교환 횟수가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교환횟수는 </a:t>
            </a:r>
            <a:r>
              <a:rPr lang="en-US" altLang="ko-KR" sz="1600" dirty="0"/>
              <a:t>10 </a:t>
            </a:r>
            <a:r>
              <a:rPr lang="ko-KR" altLang="en-US" sz="1600" dirty="0"/>
              <a:t>이하이다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교환이란 주어진 수에서 임의의 두 위치의 수를 교환함을 의미한다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123</a:t>
            </a:r>
            <a:r>
              <a:rPr lang="ko-KR" altLang="en-US" sz="1600" dirty="0"/>
              <a:t>의 수에서 교환위치는 </a:t>
            </a:r>
            <a:r>
              <a:rPr lang="en-US" altLang="ko-KR" sz="1600" dirty="0"/>
              <a:t>(1, 2), (1, 3), (2, 3) </a:t>
            </a:r>
            <a:r>
              <a:rPr lang="ko-KR" altLang="en-US" sz="1600" dirty="0"/>
              <a:t>이렇게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 경우가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123</a:t>
            </a:r>
            <a:r>
              <a:rPr lang="ko-KR" altLang="en-US" sz="1600" dirty="0"/>
              <a:t>에서 </a:t>
            </a:r>
            <a:r>
              <a:rPr lang="en-US" altLang="ko-KR" sz="1600" dirty="0"/>
              <a:t>(1,2)</a:t>
            </a:r>
            <a:r>
              <a:rPr lang="ko-KR" altLang="en-US" sz="1600" dirty="0"/>
              <a:t>의 경우 즉 첫번째 수와 두번째 수를 교환하면 </a:t>
            </a:r>
            <a:r>
              <a:rPr lang="en-US" altLang="ko-KR" sz="1600" dirty="0"/>
              <a:t>213</a:t>
            </a:r>
            <a:r>
              <a:rPr lang="ko-KR" altLang="en-US" sz="1600" dirty="0"/>
              <a:t>이 생성된다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같은 위치의 수는 교환하지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즉 예를 들어 첫번째 위치와 첫번째 위치는 교환의 경우에 포함되지 않는다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반드시 교환횟수 만큼 교환이 일어나야 하며 이전 교환한 자리를 다시 교환할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123</a:t>
            </a:r>
            <a:r>
              <a:rPr lang="ko-KR" altLang="en-US" sz="1600" dirty="0"/>
              <a:t>을</a:t>
            </a:r>
            <a:r>
              <a:rPr lang="en-US" altLang="ko-KR" sz="1600" dirty="0"/>
              <a:t> 2</a:t>
            </a:r>
            <a:r>
              <a:rPr lang="ko-KR" altLang="en-US" sz="1600" dirty="0"/>
              <a:t>번 교환하면 처음 </a:t>
            </a:r>
            <a:r>
              <a:rPr lang="en-US" altLang="ko-KR" sz="1600" dirty="0"/>
              <a:t>(1,2) </a:t>
            </a:r>
            <a:r>
              <a:rPr lang="ko-KR" altLang="en-US" sz="1600" dirty="0"/>
              <a:t>즉 첫번째 자리와 두번째 자리를 교환하면 </a:t>
            </a:r>
            <a:r>
              <a:rPr lang="en-US" altLang="ko-KR" sz="1600" dirty="0"/>
              <a:t>213</a:t>
            </a:r>
            <a:r>
              <a:rPr lang="ko-KR" altLang="en-US" sz="1600" dirty="0"/>
              <a:t>이 되고 이는 </a:t>
            </a:r>
            <a:r>
              <a:rPr lang="en-US" altLang="ko-KR" sz="1600" dirty="0"/>
              <a:t>1</a:t>
            </a:r>
            <a:r>
              <a:rPr lang="ko-KR" altLang="en-US" sz="1600" dirty="0"/>
              <a:t>번 교환을 한 경우의 하나이며 </a:t>
            </a:r>
            <a:r>
              <a:rPr lang="en-US" altLang="ko-KR" sz="1600" dirty="0"/>
              <a:t>213</a:t>
            </a:r>
            <a:r>
              <a:rPr lang="ko-KR" altLang="en-US" sz="1600" dirty="0"/>
              <a:t>에 대해서 다시 </a:t>
            </a:r>
            <a:r>
              <a:rPr lang="en-US" altLang="ko-KR" sz="1600" dirty="0"/>
              <a:t>2</a:t>
            </a:r>
            <a:r>
              <a:rPr lang="ko-KR" altLang="en-US" sz="1600" dirty="0"/>
              <a:t>번째 교환을 시켜야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en-US" altLang="ko-KR" sz="1600" dirty="0"/>
              <a:t>213</a:t>
            </a:r>
            <a:r>
              <a:rPr lang="ko-KR" altLang="en-US" sz="1600" dirty="0"/>
              <a:t>에 대하여 교환할 수 있는 경우는 다시 </a:t>
            </a:r>
            <a:r>
              <a:rPr lang="en-US" altLang="ko-KR" sz="1600" dirty="0"/>
              <a:t>(1, 2), (1, 3), (2, 3) </a:t>
            </a:r>
            <a:r>
              <a:rPr lang="ko-KR" altLang="en-US" sz="1600" dirty="0"/>
              <a:t>이렇게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 경우가 있다</a:t>
            </a:r>
            <a:r>
              <a:rPr lang="en-US" altLang="ko-KR" sz="1600" dirty="0"/>
              <a:t>. </a:t>
            </a:r>
            <a:endParaRPr lang="en-US" altLang="ko-KR" sz="1600" dirty="0"/>
          </a:p>
          <a:p>
            <a:r>
              <a:rPr lang="ko-KR" altLang="en-US" sz="1600" dirty="0"/>
              <a:t>이렇게 주어진 교환 횟수 만큼 교환한 후 생성된 수들 중 가장 큰 수는 무엇인가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6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3312367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10  // </a:t>
            </a:r>
            <a:r>
              <a:rPr lang="ko-KR" altLang="en-US" dirty="0">
                <a:solidFill>
                  <a:schemeClr val="tx1"/>
                </a:solidFill>
                <a:latin typeface="Consolas" pitchFamily="49" charset="0"/>
              </a:rPr>
              <a:t>테스트 케이스 개수</a:t>
            </a:r>
            <a:endParaRPr lang="en-US" altLang="ko-KR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321 1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4757 1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32888 2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757148 1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768466 3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777770 5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436659 2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437859 7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112233 4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456789 10</a:t>
            </a:r>
            <a:endParaRPr lang="en-US" altLang="ko-KR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6926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84784"/>
            <a:ext cx="2016224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312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7754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88832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857147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876664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777770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966354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987534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332211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</a:rPr>
              <a:t>987645</a:t>
            </a:r>
            <a:endParaRPr lang="en-US" altLang="ko-KR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7" y="660326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예</a:t>
            </a:r>
          </a:p>
        </p:txBody>
      </p:sp>
    </p:spTree>
    <p:extLst>
      <p:ext uri="{BB962C8B-B14F-4D97-AF65-F5344CB8AC3E}">
        <p14:creationId xmlns:p14="http://schemas.microsoft.com/office/powerpoint/2010/main" val="149481921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34099</TotalTime>
  <Words>235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Consolas</vt:lpstr>
      <vt:lpstr>1훈막대연필 R</vt:lpstr>
      <vt:lpstr>HY헤드라인M</vt:lpstr>
      <vt:lpstr>샘물체</vt:lpstr>
      <vt:lpstr>Arial</vt:lpstr>
      <vt:lpstr>맑은 고딕</vt:lpstr>
      <vt:lpstr>테마1</vt:lpstr>
      <vt:lpstr>1_테마1</vt:lpstr>
      <vt:lpstr>2_테마1</vt:lpstr>
      <vt:lpstr>3_테마1</vt:lpstr>
      <vt:lpstr>실습2 : 숫자교환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학습목표</dc:title>
  <dc:creator>popinz</dc:creator>
  <cp:lastModifiedBy>beeback</cp:lastModifiedBy>
  <cp:revision>558</cp:revision>
  <cp:lastPrinted>2015-03-08T14:55:09Z</cp:lastPrinted>
  <dcterms:created xsi:type="dcterms:W3CDTF">2014-10-03T04:02:56Z</dcterms:created>
  <dcterms:modified xsi:type="dcterms:W3CDTF">2017-02-19T14:39:59Z</dcterms:modified>
</cp:coreProperties>
</file>