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  <p:sldMasterId id="2147483670" r:id="rId2"/>
    <p:sldMasterId id="2147483682" r:id="rId3"/>
    <p:sldMasterId id="2147483693" r:id="rId4"/>
    <p:sldMasterId id="2147483704" r:id="rId5"/>
    <p:sldMasterId id="2147483715" r:id="rId6"/>
  </p:sldMasterIdLst>
  <p:notesMasterIdLst>
    <p:notesMasterId r:id="rId8"/>
  </p:notesMasterIdLst>
  <p:handoutMasterIdLst>
    <p:handoutMasterId r:id="rId9"/>
  </p:handoutMasterIdLst>
  <p:sldIdLst>
    <p:sldId id="256" r:id="rId7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6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75" autoAdjust="0"/>
    <p:restoredTop sz="91069" autoAdjust="0"/>
  </p:normalViewPr>
  <p:slideViewPr>
    <p:cSldViewPr>
      <p:cViewPr varScale="1">
        <p:scale>
          <a:sx n="74" d="100"/>
          <a:sy n="74" d="100"/>
        </p:scale>
        <p:origin x="12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304"/>
    </p:cViewPr>
  </p:sorter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B5A26-2B25-4B6B-AC41-E66068137C55}" type="datetimeFigureOut">
              <a:rPr lang="ko-KR" altLang="en-US" smtClean="0"/>
              <a:pPr/>
              <a:t>2017-02-19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F280A-1E62-49AD-BB8A-22D02FECBF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918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B1A70-3532-4048-8802-9CC7BFD18938}" type="datetimeFigureOut">
              <a:rPr lang="ko-KR" altLang="en-US" smtClean="0"/>
              <a:pPr/>
              <a:t>2017-02-19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23E00-757A-4FD9-AAC8-FFAE49D56E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92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6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블로그\PPT 만들기\배경템플릿 만들기\길\그림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ko-KR" sz="1300"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8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75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896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578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9394" y="274638"/>
            <a:ext cx="8229600" cy="79690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SzPct val="150000"/>
              <a:buFontTx/>
              <a:buBlip>
                <a:blip r:embed="rId2"/>
              </a:buBlip>
              <a:defRPr sz="2000"/>
            </a:lvl1pPr>
            <a:lvl2pPr marL="800100" indent="-342900">
              <a:lnSpc>
                <a:spcPct val="130000"/>
              </a:lnSpc>
              <a:buFontTx/>
              <a:buBlip>
                <a:blip r:embed="rId3"/>
              </a:buBlip>
              <a:defRPr sz="1800"/>
            </a:lvl2pPr>
            <a:lvl3pPr>
              <a:lnSpc>
                <a:spcPct val="130000"/>
              </a:lnSpc>
              <a:buFontTx/>
              <a:buBlip>
                <a:blip r:embed="rId4"/>
              </a:buBlip>
              <a:defRPr sz="1600"/>
            </a:lvl3pPr>
            <a:lvl4pPr>
              <a:lnSpc>
                <a:spcPct val="130000"/>
              </a:lnSpc>
              <a:buNone/>
              <a:defRPr sz="1200"/>
            </a:lvl4pPr>
            <a:lvl5pPr>
              <a:lnSpc>
                <a:spcPct val="130000"/>
              </a:lnSpc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pic>
        <p:nvPicPr>
          <p:cNvPr id="7" name="그림 6" descr="4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39772" y="257835"/>
            <a:ext cx="642910" cy="710093"/>
          </a:xfrm>
          <a:prstGeom prst="rect">
            <a:avLst/>
          </a:prstGeom>
        </p:spPr>
      </p:pic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444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7632" y="274638"/>
            <a:ext cx="8229600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6" name="그림 5" descr="4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9772" y="257835"/>
            <a:ext cx="642910" cy="710093"/>
          </a:xfrm>
          <a:prstGeom prst="rect">
            <a:avLst/>
          </a:prstGeom>
        </p:spPr>
      </p:pic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150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30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SzPct val="150000"/>
              <a:buFontTx/>
              <a:buBlip>
                <a:blip r:embed="rId2"/>
              </a:buBlip>
              <a:defRPr sz="2000"/>
            </a:lvl1pPr>
            <a:lvl2pPr marL="800100" indent="-342900">
              <a:lnSpc>
                <a:spcPct val="130000"/>
              </a:lnSpc>
              <a:buFontTx/>
              <a:buBlip>
                <a:blip r:embed="rId3"/>
              </a:buBlip>
              <a:defRPr sz="1800"/>
            </a:lvl2pPr>
            <a:lvl3pPr>
              <a:lnSpc>
                <a:spcPct val="130000"/>
              </a:lnSpc>
              <a:buNone/>
              <a:defRPr sz="1500"/>
            </a:lvl3pPr>
            <a:lvl4pPr>
              <a:lnSpc>
                <a:spcPct val="130000"/>
              </a:lnSpc>
              <a:buNone/>
              <a:defRPr sz="1200"/>
            </a:lvl4pPr>
            <a:lvl5pPr>
              <a:lnSpc>
                <a:spcPct val="130000"/>
              </a:lnSpc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662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30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SzPct val="150000"/>
              <a:buFontTx/>
              <a:buBlip>
                <a:blip r:embed="rId2"/>
              </a:buBlip>
              <a:defRPr sz="2000"/>
            </a:lvl1pPr>
            <a:lvl2pPr marL="800100" indent="-342900">
              <a:lnSpc>
                <a:spcPct val="130000"/>
              </a:lnSpc>
              <a:buFontTx/>
              <a:buBlip>
                <a:blip r:embed="rId3"/>
              </a:buBlip>
              <a:defRPr sz="1800"/>
            </a:lvl2pPr>
            <a:lvl3pPr>
              <a:lnSpc>
                <a:spcPct val="130000"/>
              </a:lnSpc>
              <a:buNone/>
              <a:defRPr sz="1500"/>
            </a:lvl3pPr>
            <a:lvl4pPr>
              <a:lnSpc>
                <a:spcPct val="130000"/>
              </a:lnSpc>
              <a:buNone/>
              <a:defRPr sz="1200"/>
            </a:lvl4pPr>
            <a:lvl5pPr>
              <a:lnSpc>
                <a:spcPct val="130000"/>
              </a:lnSpc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866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572164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buSzPct val="150000"/>
              <a:buFontTx/>
              <a:buBlip>
                <a:blip r:embed="rId2"/>
              </a:buBlip>
              <a:defRPr sz="2000"/>
            </a:lvl1pPr>
            <a:lvl2pPr>
              <a:lnSpc>
                <a:spcPts val="3500"/>
              </a:lnSpc>
              <a:buSzPct val="120000"/>
              <a:buFontTx/>
              <a:buBlip>
                <a:blip r:embed="rId3"/>
              </a:buBlip>
              <a:defRPr sz="1800"/>
            </a:lvl2pPr>
            <a:lvl3pPr>
              <a:lnSpc>
                <a:spcPts val="3500"/>
              </a:lnSpc>
              <a:buSzPct val="120000"/>
              <a:buFontTx/>
              <a:buBlip>
                <a:blip r:embed="rId4"/>
              </a:buBlip>
              <a:defRPr sz="1500"/>
            </a:lvl3pPr>
            <a:lvl4pPr>
              <a:lnSpc>
                <a:spcPts val="3500"/>
              </a:lnSpc>
              <a:defRPr sz="1200"/>
            </a:lvl4pPr>
            <a:lvl5pPr>
              <a:lnSpc>
                <a:spcPts val="3500"/>
              </a:lnSpc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06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186766" cy="491174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SzPct val="150000"/>
              <a:buFontTx/>
              <a:buBlip>
                <a:blip r:embed="rId2"/>
              </a:buBlip>
              <a:defRPr sz="2000"/>
            </a:lvl1pPr>
            <a:lvl2pPr marL="799200" indent="-342000">
              <a:lnSpc>
                <a:spcPct val="130000"/>
              </a:lnSpc>
              <a:buSzPct val="120000"/>
              <a:buFontTx/>
              <a:buBlip>
                <a:blip r:embed="rId3"/>
              </a:buBlip>
              <a:defRPr sz="1800"/>
            </a:lvl2pPr>
            <a:lvl3pPr>
              <a:lnSpc>
                <a:spcPct val="130000"/>
              </a:lnSpc>
              <a:buFontTx/>
              <a:buBlip>
                <a:blip r:embed="rId4"/>
              </a:buBlip>
              <a:defRPr sz="1500"/>
            </a:lvl3pPr>
            <a:lvl4pPr>
              <a:lnSpc>
                <a:spcPct val="130000"/>
              </a:lnSpc>
              <a:buNone/>
              <a:defRPr sz="1200"/>
            </a:lvl4pPr>
            <a:lvl5pPr>
              <a:lnSpc>
                <a:spcPct val="130000"/>
              </a:lnSpc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77632" y="274638"/>
            <a:ext cx="8229600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9" name="그림 8" descr="4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39772" y="257835"/>
            <a:ext cx="642910" cy="710093"/>
          </a:xfrm>
          <a:prstGeom prst="rect">
            <a:avLst/>
          </a:prstGeom>
        </p:spPr>
      </p:pic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0396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6738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블로그\PPT 만들기\배경템플릿 만들기\길\그림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ko-KR" sz="1300">
                <a:solidFill>
                  <a:prstClr val="white">
                    <a:lumMod val="75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prstClr val="white">
                  <a:lumMod val="75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8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75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977632" y="274638"/>
            <a:ext cx="8229600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rgbClr val="F0E6DC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6" name="그림 5" descr="44.png"/>
          <p:cNvPicPr>
            <a:picLocks noChangeAspect="1"/>
          </p:cNvPicPr>
          <p:nvPr userDrawn="1"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339772" y="257835"/>
            <a:ext cx="642910" cy="71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9394" y="274638"/>
            <a:ext cx="8229600" cy="79690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SzPct val="150000"/>
              <a:buFontTx/>
              <a:buBlip>
                <a:blip r:embed="rId2"/>
              </a:buBlip>
              <a:defRPr sz="2000"/>
            </a:lvl1pPr>
            <a:lvl2pPr marL="800100" indent="-342900">
              <a:lnSpc>
                <a:spcPct val="130000"/>
              </a:lnSpc>
              <a:buFontTx/>
              <a:buBlip>
                <a:blip r:embed="rId3"/>
              </a:buBlip>
              <a:defRPr sz="1800"/>
            </a:lvl2pPr>
            <a:lvl3pPr>
              <a:lnSpc>
                <a:spcPct val="130000"/>
              </a:lnSpc>
              <a:buFontTx/>
              <a:buBlip>
                <a:blip r:embed="rId4"/>
              </a:buBlip>
              <a:defRPr sz="1600"/>
            </a:lvl3pPr>
            <a:lvl4pPr>
              <a:lnSpc>
                <a:spcPct val="130000"/>
              </a:lnSpc>
              <a:buNone/>
              <a:defRPr sz="1200"/>
            </a:lvl4pPr>
            <a:lvl5pPr>
              <a:lnSpc>
                <a:spcPct val="130000"/>
              </a:lnSpc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pic>
        <p:nvPicPr>
          <p:cNvPr id="7" name="그림 6" descr="4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39772" y="257835"/>
            <a:ext cx="642910" cy="710093"/>
          </a:xfrm>
          <a:prstGeom prst="rect">
            <a:avLst/>
          </a:prstGeom>
        </p:spPr>
      </p:pic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블로그\PPT 만들기\배경템플릿 만들기\길\그림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ko-KR" sz="1300">
                <a:solidFill>
                  <a:prstClr val="white">
                    <a:lumMod val="75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prstClr val="white">
                  <a:lumMod val="75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8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75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4927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SAC(SW Advanced Course) </a:t>
            </a:r>
            <a:r>
              <a:rPr lang="ko-KR" altLang="en-US" sz="130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기본</a:t>
            </a:r>
            <a:endParaRPr lang="ko-KR" altLang="en-US" sz="1300" dirty="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0560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9394" y="274638"/>
            <a:ext cx="8229600" cy="79690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SzPct val="150000"/>
              <a:buFontTx/>
              <a:buBlip>
                <a:blip r:embed="rId2"/>
              </a:buBlip>
              <a:defRPr sz="2000"/>
            </a:lvl1pPr>
            <a:lvl2pPr marL="800100" indent="-342900">
              <a:lnSpc>
                <a:spcPct val="130000"/>
              </a:lnSpc>
              <a:buFontTx/>
              <a:buBlip>
                <a:blip r:embed="rId3"/>
              </a:buBlip>
              <a:defRPr sz="1800"/>
            </a:lvl2pPr>
            <a:lvl3pPr>
              <a:lnSpc>
                <a:spcPct val="130000"/>
              </a:lnSpc>
              <a:buFontTx/>
              <a:buBlip>
                <a:blip r:embed="rId4"/>
              </a:buBlip>
              <a:defRPr sz="1600"/>
            </a:lvl3pPr>
            <a:lvl4pPr>
              <a:lnSpc>
                <a:spcPct val="130000"/>
              </a:lnSpc>
              <a:buNone/>
              <a:defRPr sz="1200"/>
            </a:lvl4pPr>
            <a:lvl5pPr>
              <a:lnSpc>
                <a:spcPct val="130000"/>
              </a:lnSpc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SAC(SW Advanced Course) </a:t>
            </a:r>
            <a:r>
              <a:rPr lang="ko-KR" altLang="en-US" sz="130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기본</a:t>
            </a:r>
            <a:endParaRPr lang="ko-KR" altLang="en-US" sz="1300" dirty="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pic>
        <p:nvPicPr>
          <p:cNvPr id="7" name="그림 6" descr="4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39772" y="257835"/>
            <a:ext cx="642910" cy="710093"/>
          </a:xfrm>
          <a:prstGeom prst="rect">
            <a:avLst/>
          </a:prstGeom>
        </p:spPr>
      </p:pic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2927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7632" y="274638"/>
            <a:ext cx="8229600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6" name="그림 5" descr="4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9772" y="257835"/>
            <a:ext cx="642910" cy="710093"/>
          </a:xfrm>
          <a:prstGeom prst="rect">
            <a:avLst/>
          </a:prstGeom>
        </p:spPr>
      </p:pic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SAC(SW Advanced Course) </a:t>
            </a:r>
            <a:r>
              <a:rPr lang="ko-KR" altLang="en-US" sz="130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기본</a:t>
            </a:r>
            <a:endParaRPr lang="ko-KR" altLang="en-US" sz="1300" dirty="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127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30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SAC(SW Advanced Course) </a:t>
            </a:r>
            <a:r>
              <a:rPr lang="ko-KR" altLang="en-US" sz="130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기본</a:t>
            </a:r>
            <a:endParaRPr lang="ko-KR" altLang="en-US" sz="1300" dirty="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SzPct val="150000"/>
              <a:buFontTx/>
              <a:buBlip>
                <a:blip r:embed="rId2"/>
              </a:buBlip>
              <a:defRPr sz="2000"/>
            </a:lvl1pPr>
            <a:lvl2pPr marL="800100" indent="-342900">
              <a:lnSpc>
                <a:spcPct val="130000"/>
              </a:lnSpc>
              <a:buFontTx/>
              <a:buBlip>
                <a:blip r:embed="rId3"/>
              </a:buBlip>
              <a:defRPr sz="1800"/>
            </a:lvl2pPr>
            <a:lvl3pPr>
              <a:lnSpc>
                <a:spcPct val="130000"/>
              </a:lnSpc>
              <a:buNone/>
              <a:defRPr sz="1500"/>
            </a:lvl3pPr>
            <a:lvl4pPr>
              <a:lnSpc>
                <a:spcPct val="130000"/>
              </a:lnSpc>
              <a:buNone/>
              <a:defRPr sz="1200"/>
            </a:lvl4pPr>
            <a:lvl5pPr>
              <a:lnSpc>
                <a:spcPct val="130000"/>
              </a:lnSpc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6339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30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SAC(SW Advanced Course) </a:t>
            </a:r>
            <a:r>
              <a:rPr lang="ko-KR" altLang="en-US" sz="130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기본</a:t>
            </a:r>
            <a:endParaRPr lang="ko-KR" altLang="en-US" sz="1300" dirty="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SzPct val="150000"/>
              <a:buFontTx/>
              <a:buBlip>
                <a:blip r:embed="rId2"/>
              </a:buBlip>
              <a:defRPr sz="2000"/>
            </a:lvl1pPr>
            <a:lvl2pPr marL="800100" indent="-342900">
              <a:lnSpc>
                <a:spcPct val="130000"/>
              </a:lnSpc>
              <a:buFontTx/>
              <a:buBlip>
                <a:blip r:embed="rId3"/>
              </a:buBlip>
              <a:defRPr sz="1800"/>
            </a:lvl2pPr>
            <a:lvl3pPr>
              <a:lnSpc>
                <a:spcPct val="130000"/>
              </a:lnSpc>
              <a:buNone/>
              <a:defRPr sz="1500"/>
            </a:lvl3pPr>
            <a:lvl4pPr>
              <a:lnSpc>
                <a:spcPct val="130000"/>
              </a:lnSpc>
              <a:buNone/>
              <a:defRPr sz="1200"/>
            </a:lvl4pPr>
            <a:lvl5pPr>
              <a:lnSpc>
                <a:spcPct val="130000"/>
              </a:lnSpc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265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810418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buSzPct val="150000"/>
              <a:buFontTx/>
              <a:buBlip>
                <a:blip r:embed="rId2"/>
              </a:buBlip>
              <a:defRPr sz="2000"/>
            </a:lvl1pPr>
            <a:lvl2pPr>
              <a:lnSpc>
                <a:spcPts val="3500"/>
              </a:lnSpc>
              <a:buSzPct val="120000"/>
              <a:buFontTx/>
              <a:buBlip>
                <a:blip r:embed="rId3"/>
              </a:buBlip>
              <a:defRPr sz="1800"/>
            </a:lvl2pPr>
            <a:lvl3pPr>
              <a:lnSpc>
                <a:spcPts val="3500"/>
              </a:lnSpc>
              <a:buSzPct val="120000"/>
              <a:buFontTx/>
              <a:buBlip>
                <a:blip r:embed="rId4"/>
              </a:buBlip>
              <a:defRPr sz="1500"/>
            </a:lvl3pPr>
            <a:lvl4pPr>
              <a:lnSpc>
                <a:spcPts val="3500"/>
              </a:lnSpc>
              <a:defRPr sz="1400"/>
            </a:lvl4pPr>
            <a:lvl5pPr>
              <a:lnSpc>
                <a:spcPts val="3500"/>
              </a:lnSpc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SAC(SW Advanced Course) </a:t>
            </a:r>
            <a:r>
              <a:rPr lang="ko-KR" altLang="en-US" sz="130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기본</a:t>
            </a:r>
            <a:endParaRPr lang="ko-KR" altLang="en-US" sz="1300" dirty="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8876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186766" cy="491174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SzPct val="150000"/>
              <a:buFontTx/>
              <a:buBlip>
                <a:blip r:embed="rId2"/>
              </a:buBlip>
              <a:defRPr sz="2000"/>
            </a:lvl1pPr>
            <a:lvl2pPr marL="799200" indent="-342000">
              <a:lnSpc>
                <a:spcPct val="130000"/>
              </a:lnSpc>
              <a:buSzPct val="120000"/>
              <a:buFontTx/>
              <a:buBlip>
                <a:blip r:embed="rId3"/>
              </a:buBlip>
              <a:defRPr sz="1800"/>
            </a:lvl2pPr>
            <a:lvl3pPr>
              <a:lnSpc>
                <a:spcPct val="130000"/>
              </a:lnSpc>
              <a:buFontTx/>
              <a:buBlip>
                <a:blip r:embed="rId4"/>
              </a:buBlip>
              <a:defRPr sz="1500"/>
            </a:lvl3pPr>
            <a:lvl4pPr>
              <a:lnSpc>
                <a:spcPct val="130000"/>
              </a:lnSpc>
              <a:buNone/>
              <a:defRPr sz="1400"/>
            </a:lvl4pPr>
            <a:lvl5pPr>
              <a:lnSpc>
                <a:spcPct val="130000"/>
              </a:lnSpc>
              <a:buNone/>
              <a:defRPr sz="105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SAC(SW Advanced Course) </a:t>
            </a:r>
            <a:r>
              <a:rPr lang="ko-KR" altLang="en-US" sz="130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기본</a:t>
            </a:r>
            <a:endParaRPr lang="ko-KR" altLang="en-US" sz="1300" dirty="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77632" y="274638"/>
            <a:ext cx="8229600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9" name="그림 8" descr="4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39772" y="257835"/>
            <a:ext cx="642910" cy="710093"/>
          </a:xfrm>
          <a:prstGeom prst="rect">
            <a:avLst/>
          </a:prstGeom>
        </p:spPr>
      </p:pic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5049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SAC(SW Advanced Course) </a:t>
            </a:r>
            <a:r>
              <a:rPr lang="ko-KR" altLang="en-US" sz="130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기본</a:t>
            </a:r>
            <a:endParaRPr lang="ko-KR" altLang="en-US" sz="1300" dirty="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4346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블로그\PPT 만들기\배경템플릿 만들기\길\그림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ko-KR" sz="1300">
                <a:solidFill>
                  <a:prstClr val="white">
                    <a:lumMod val="75000"/>
                  </a:prstClr>
                </a:solidFill>
                <a:latin typeface="샘물체" pitchFamily="18" charset="-127"/>
                <a:ea typeface="샘물체" pitchFamily="18" charset="-127"/>
              </a:rPr>
              <a:t>SAC(SW Advanced Course) </a:t>
            </a:r>
            <a:r>
              <a:rPr lang="ko-KR" altLang="en-US" sz="1300">
                <a:solidFill>
                  <a:prstClr val="white">
                    <a:lumMod val="75000"/>
                  </a:prstClr>
                </a:solidFill>
                <a:latin typeface="샘물체" pitchFamily="18" charset="-127"/>
                <a:ea typeface="샘물체" pitchFamily="18" charset="-127"/>
              </a:rPr>
              <a:t>기본</a:t>
            </a:r>
            <a:endParaRPr lang="ko-KR" altLang="en-US" sz="1300" dirty="0">
              <a:solidFill>
                <a:prstClr val="white">
                  <a:lumMod val="75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8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75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977632" y="274638"/>
            <a:ext cx="8229600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rgbClr val="F0E6DC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6" name="그림 5" descr="44.png"/>
          <p:cNvPicPr>
            <a:picLocks noChangeAspect="1"/>
          </p:cNvPicPr>
          <p:nvPr userDrawn="1"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339772" y="257835"/>
            <a:ext cx="642910" cy="71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2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7632" y="274638"/>
            <a:ext cx="8229600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6" name="그림 5" descr="4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9772" y="257835"/>
            <a:ext cx="642910" cy="710093"/>
          </a:xfrm>
          <a:prstGeom prst="rect">
            <a:avLst/>
          </a:prstGeom>
        </p:spPr>
      </p:pic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블로그\PPT 만들기\배경템플릿 만들기\길\그림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ko-KR" sz="1300">
                <a:solidFill>
                  <a:prstClr val="white">
                    <a:lumMod val="75000"/>
                  </a:prstClr>
                </a:solidFill>
                <a:latin typeface="샘물체" pitchFamily="18" charset="-127"/>
                <a:ea typeface="샘물체" pitchFamily="18" charset="-127"/>
              </a:rPr>
              <a:t>SAC(SW Advanced Course) </a:t>
            </a:r>
            <a:r>
              <a:rPr lang="ko-KR" altLang="en-US" sz="1300">
                <a:solidFill>
                  <a:prstClr val="white">
                    <a:lumMod val="75000"/>
                  </a:prstClr>
                </a:solidFill>
                <a:latin typeface="샘물체" pitchFamily="18" charset="-127"/>
                <a:ea typeface="샘물체" pitchFamily="18" charset="-127"/>
              </a:rPr>
              <a:t>기본</a:t>
            </a:r>
            <a:endParaRPr lang="ko-KR" altLang="en-US" sz="1300" dirty="0">
              <a:solidFill>
                <a:prstClr val="white">
                  <a:lumMod val="75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8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75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6268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7062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9394" y="274638"/>
            <a:ext cx="8229600" cy="79690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SzPct val="150000"/>
              <a:buFontTx/>
              <a:buBlip>
                <a:blip r:embed="rId2"/>
              </a:buBlip>
              <a:defRPr sz="2000"/>
            </a:lvl1pPr>
            <a:lvl2pPr marL="800100" indent="-342900">
              <a:lnSpc>
                <a:spcPct val="130000"/>
              </a:lnSpc>
              <a:buFontTx/>
              <a:buBlip>
                <a:blip r:embed="rId3"/>
              </a:buBlip>
              <a:defRPr sz="1800"/>
            </a:lvl2pPr>
            <a:lvl3pPr>
              <a:lnSpc>
                <a:spcPct val="130000"/>
              </a:lnSpc>
              <a:buFontTx/>
              <a:buBlip>
                <a:blip r:embed="rId4"/>
              </a:buBlip>
              <a:defRPr sz="1600"/>
            </a:lvl3pPr>
            <a:lvl4pPr>
              <a:lnSpc>
                <a:spcPct val="130000"/>
              </a:lnSpc>
              <a:buNone/>
              <a:defRPr sz="1200"/>
            </a:lvl4pPr>
            <a:lvl5pPr>
              <a:lnSpc>
                <a:spcPct val="130000"/>
              </a:lnSpc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pic>
        <p:nvPicPr>
          <p:cNvPr id="7" name="그림 6" descr="4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39772" y="257835"/>
            <a:ext cx="642910" cy="710093"/>
          </a:xfrm>
          <a:prstGeom prst="rect">
            <a:avLst/>
          </a:prstGeom>
        </p:spPr>
      </p:pic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0578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7632" y="274638"/>
            <a:ext cx="8229600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6" name="그림 5" descr="4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9772" y="257835"/>
            <a:ext cx="642910" cy="710093"/>
          </a:xfrm>
          <a:prstGeom prst="rect">
            <a:avLst/>
          </a:prstGeom>
        </p:spPr>
      </p:pic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921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30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SzPct val="150000"/>
              <a:buFontTx/>
              <a:buBlip>
                <a:blip r:embed="rId2"/>
              </a:buBlip>
              <a:defRPr sz="2000"/>
            </a:lvl1pPr>
            <a:lvl2pPr marL="800100" indent="-342900">
              <a:lnSpc>
                <a:spcPct val="130000"/>
              </a:lnSpc>
              <a:buFontTx/>
              <a:buBlip>
                <a:blip r:embed="rId3"/>
              </a:buBlip>
              <a:defRPr sz="1800"/>
            </a:lvl2pPr>
            <a:lvl3pPr>
              <a:lnSpc>
                <a:spcPct val="130000"/>
              </a:lnSpc>
              <a:buNone/>
              <a:defRPr sz="1500"/>
            </a:lvl3pPr>
            <a:lvl4pPr>
              <a:lnSpc>
                <a:spcPct val="130000"/>
              </a:lnSpc>
              <a:buNone/>
              <a:defRPr sz="1200"/>
            </a:lvl4pPr>
            <a:lvl5pPr>
              <a:lnSpc>
                <a:spcPct val="130000"/>
              </a:lnSpc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3316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30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SzPct val="150000"/>
              <a:buFontTx/>
              <a:buBlip>
                <a:blip r:embed="rId2"/>
              </a:buBlip>
              <a:defRPr sz="2000"/>
            </a:lvl1pPr>
            <a:lvl2pPr marL="800100" indent="-342900">
              <a:lnSpc>
                <a:spcPct val="130000"/>
              </a:lnSpc>
              <a:buFontTx/>
              <a:buBlip>
                <a:blip r:embed="rId3"/>
              </a:buBlip>
              <a:defRPr sz="1800"/>
            </a:lvl2pPr>
            <a:lvl3pPr>
              <a:lnSpc>
                <a:spcPct val="130000"/>
              </a:lnSpc>
              <a:buNone/>
              <a:defRPr sz="1500"/>
            </a:lvl3pPr>
            <a:lvl4pPr>
              <a:lnSpc>
                <a:spcPct val="130000"/>
              </a:lnSpc>
              <a:buNone/>
              <a:defRPr sz="1200"/>
            </a:lvl4pPr>
            <a:lvl5pPr>
              <a:lnSpc>
                <a:spcPct val="130000"/>
              </a:lnSpc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2904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572164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buSzPct val="150000"/>
              <a:buFontTx/>
              <a:buBlip>
                <a:blip r:embed="rId2"/>
              </a:buBlip>
              <a:defRPr sz="2000"/>
            </a:lvl1pPr>
            <a:lvl2pPr>
              <a:lnSpc>
                <a:spcPts val="3500"/>
              </a:lnSpc>
              <a:buSzPct val="120000"/>
              <a:buFontTx/>
              <a:buBlip>
                <a:blip r:embed="rId3"/>
              </a:buBlip>
              <a:defRPr sz="1800"/>
            </a:lvl2pPr>
            <a:lvl3pPr>
              <a:lnSpc>
                <a:spcPts val="3500"/>
              </a:lnSpc>
              <a:buSzPct val="120000"/>
              <a:buFontTx/>
              <a:buBlip>
                <a:blip r:embed="rId4"/>
              </a:buBlip>
              <a:defRPr sz="1500"/>
            </a:lvl3pPr>
            <a:lvl4pPr>
              <a:lnSpc>
                <a:spcPts val="3500"/>
              </a:lnSpc>
              <a:defRPr sz="1200"/>
            </a:lvl4pPr>
            <a:lvl5pPr>
              <a:lnSpc>
                <a:spcPts val="3500"/>
              </a:lnSpc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515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186766" cy="491174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SzPct val="150000"/>
              <a:buFontTx/>
              <a:buBlip>
                <a:blip r:embed="rId2"/>
              </a:buBlip>
              <a:defRPr sz="2000"/>
            </a:lvl1pPr>
            <a:lvl2pPr marL="799200" indent="-342000">
              <a:lnSpc>
                <a:spcPct val="130000"/>
              </a:lnSpc>
              <a:buSzPct val="120000"/>
              <a:buFontTx/>
              <a:buBlip>
                <a:blip r:embed="rId3"/>
              </a:buBlip>
              <a:defRPr sz="1800"/>
            </a:lvl2pPr>
            <a:lvl3pPr>
              <a:lnSpc>
                <a:spcPct val="130000"/>
              </a:lnSpc>
              <a:buFontTx/>
              <a:buBlip>
                <a:blip r:embed="rId4"/>
              </a:buBlip>
              <a:defRPr sz="1500"/>
            </a:lvl3pPr>
            <a:lvl4pPr>
              <a:lnSpc>
                <a:spcPct val="130000"/>
              </a:lnSpc>
              <a:buNone/>
              <a:defRPr sz="1200"/>
            </a:lvl4pPr>
            <a:lvl5pPr>
              <a:lnSpc>
                <a:spcPct val="130000"/>
              </a:lnSpc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77632" y="274638"/>
            <a:ext cx="8229600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9" name="그림 8" descr="4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39772" y="257835"/>
            <a:ext cx="642910" cy="710093"/>
          </a:xfrm>
          <a:prstGeom prst="rect">
            <a:avLst/>
          </a:prstGeom>
        </p:spPr>
      </p:pic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6943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85703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블로그\PPT 만들기\배경템플릿 만들기\길\그림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ko-KR" sz="1300">
                <a:solidFill>
                  <a:prstClr val="white">
                    <a:lumMod val="75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prstClr val="white">
                  <a:lumMod val="75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8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75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977632" y="274638"/>
            <a:ext cx="8229600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rgbClr val="F0E6DC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6" name="그림 5" descr="44.png"/>
          <p:cNvPicPr>
            <a:picLocks noChangeAspect="1"/>
          </p:cNvPicPr>
          <p:nvPr userDrawn="1"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339772" y="257835"/>
            <a:ext cx="642910" cy="71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3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SzPct val="150000"/>
              <a:buFontTx/>
              <a:buBlip>
                <a:blip r:embed="rId2"/>
              </a:buBlip>
              <a:defRPr sz="2000"/>
            </a:lvl1pPr>
            <a:lvl2pPr marL="800100" indent="-342900">
              <a:lnSpc>
                <a:spcPct val="130000"/>
              </a:lnSpc>
              <a:buFontTx/>
              <a:buBlip>
                <a:blip r:embed="rId3"/>
              </a:buBlip>
              <a:defRPr sz="1800"/>
            </a:lvl2pPr>
            <a:lvl3pPr>
              <a:lnSpc>
                <a:spcPct val="130000"/>
              </a:lnSpc>
              <a:buNone/>
              <a:defRPr sz="1500"/>
            </a:lvl3pPr>
            <a:lvl4pPr>
              <a:lnSpc>
                <a:spcPct val="130000"/>
              </a:lnSpc>
              <a:buNone/>
              <a:defRPr sz="1200"/>
            </a:lvl4pPr>
            <a:lvl5pPr>
              <a:lnSpc>
                <a:spcPct val="130000"/>
              </a:lnSpc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65988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블로그\PPT 만들기\배경템플릿 만들기\길\그림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ko-KR" sz="1300">
                <a:solidFill>
                  <a:prstClr val="white">
                    <a:lumMod val="75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prstClr val="white">
                  <a:lumMod val="75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8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75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774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3324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9394" y="274638"/>
            <a:ext cx="8229600" cy="79690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SzPct val="150000"/>
              <a:buFontTx/>
              <a:buBlip>
                <a:blip r:embed="rId2"/>
              </a:buBlip>
              <a:defRPr sz="2000"/>
            </a:lvl1pPr>
            <a:lvl2pPr marL="800100" indent="-342900">
              <a:lnSpc>
                <a:spcPct val="130000"/>
              </a:lnSpc>
              <a:buFontTx/>
              <a:buBlip>
                <a:blip r:embed="rId3"/>
              </a:buBlip>
              <a:defRPr sz="1800"/>
            </a:lvl2pPr>
            <a:lvl3pPr>
              <a:lnSpc>
                <a:spcPct val="130000"/>
              </a:lnSpc>
              <a:buFontTx/>
              <a:buBlip>
                <a:blip r:embed="rId4"/>
              </a:buBlip>
              <a:defRPr sz="1600"/>
            </a:lvl3pPr>
            <a:lvl4pPr>
              <a:lnSpc>
                <a:spcPct val="130000"/>
              </a:lnSpc>
              <a:buNone/>
              <a:defRPr sz="1200"/>
            </a:lvl4pPr>
            <a:lvl5pPr>
              <a:lnSpc>
                <a:spcPct val="130000"/>
              </a:lnSpc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pic>
        <p:nvPicPr>
          <p:cNvPr id="7" name="그림 6" descr="4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39772" y="257835"/>
            <a:ext cx="642910" cy="710093"/>
          </a:xfrm>
          <a:prstGeom prst="rect">
            <a:avLst/>
          </a:prstGeom>
        </p:spPr>
      </p:pic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4844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7632" y="274638"/>
            <a:ext cx="8229600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6" name="그림 5" descr="4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9772" y="257835"/>
            <a:ext cx="642910" cy="710093"/>
          </a:xfrm>
          <a:prstGeom prst="rect">
            <a:avLst/>
          </a:prstGeom>
        </p:spPr>
      </p:pic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452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30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SzPct val="150000"/>
              <a:buFontTx/>
              <a:buBlip>
                <a:blip r:embed="rId2"/>
              </a:buBlip>
              <a:defRPr sz="2000"/>
            </a:lvl1pPr>
            <a:lvl2pPr marL="800100" indent="-342900">
              <a:lnSpc>
                <a:spcPct val="130000"/>
              </a:lnSpc>
              <a:buFontTx/>
              <a:buBlip>
                <a:blip r:embed="rId3"/>
              </a:buBlip>
              <a:defRPr sz="1800"/>
            </a:lvl2pPr>
            <a:lvl3pPr>
              <a:lnSpc>
                <a:spcPct val="130000"/>
              </a:lnSpc>
              <a:buNone/>
              <a:defRPr sz="1500"/>
            </a:lvl3pPr>
            <a:lvl4pPr>
              <a:lnSpc>
                <a:spcPct val="130000"/>
              </a:lnSpc>
              <a:buNone/>
              <a:defRPr sz="1200"/>
            </a:lvl4pPr>
            <a:lvl5pPr>
              <a:lnSpc>
                <a:spcPct val="130000"/>
              </a:lnSpc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5571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30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SzPct val="150000"/>
              <a:buFontTx/>
              <a:buBlip>
                <a:blip r:embed="rId2"/>
              </a:buBlip>
              <a:defRPr sz="2000"/>
            </a:lvl1pPr>
            <a:lvl2pPr marL="800100" indent="-342900">
              <a:lnSpc>
                <a:spcPct val="130000"/>
              </a:lnSpc>
              <a:buFontTx/>
              <a:buBlip>
                <a:blip r:embed="rId3"/>
              </a:buBlip>
              <a:defRPr sz="1800"/>
            </a:lvl2pPr>
            <a:lvl3pPr>
              <a:lnSpc>
                <a:spcPct val="130000"/>
              </a:lnSpc>
              <a:buNone/>
              <a:defRPr sz="1500"/>
            </a:lvl3pPr>
            <a:lvl4pPr>
              <a:lnSpc>
                <a:spcPct val="130000"/>
              </a:lnSpc>
              <a:buNone/>
              <a:defRPr sz="1200"/>
            </a:lvl4pPr>
            <a:lvl5pPr>
              <a:lnSpc>
                <a:spcPct val="130000"/>
              </a:lnSpc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1372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572164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buSzPct val="150000"/>
              <a:buFontTx/>
              <a:buBlip>
                <a:blip r:embed="rId2"/>
              </a:buBlip>
              <a:defRPr sz="2000"/>
            </a:lvl1pPr>
            <a:lvl2pPr>
              <a:lnSpc>
                <a:spcPts val="3500"/>
              </a:lnSpc>
              <a:buSzPct val="120000"/>
              <a:buFontTx/>
              <a:buBlip>
                <a:blip r:embed="rId3"/>
              </a:buBlip>
              <a:defRPr sz="1800"/>
            </a:lvl2pPr>
            <a:lvl3pPr>
              <a:lnSpc>
                <a:spcPts val="3500"/>
              </a:lnSpc>
              <a:buSzPct val="120000"/>
              <a:buFontTx/>
              <a:buBlip>
                <a:blip r:embed="rId4"/>
              </a:buBlip>
              <a:defRPr sz="1500"/>
            </a:lvl3pPr>
            <a:lvl4pPr>
              <a:lnSpc>
                <a:spcPts val="3500"/>
              </a:lnSpc>
              <a:defRPr sz="1200"/>
            </a:lvl4pPr>
            <a:lvl5pPr>
              <a:lnSpc>
                <a:spcPts val="3500"/>
              </a:lnSpc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45694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186766" cy="491174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SzPct val="150000"/>
              <a:buFontTx/>
              <a:buBlip>
                <a:blip r:embed="rId2"/>
              </a:buBlip>
              <a:defRPr sz="2000"/>
            </a:lvl1pPr>
            <a:lvl2pPr marL="799200" indent="-342000">
              <a:lnSpc>
                <a:spcPct val="130000"/>
              </a:lnSpc>
              <a:buSzPct val="120000"/>
              <a:buFontTx/>
              <a:buBlip>
                <a:blip r:embed="rId3"/>
              </a:buBlip>
              <a:defRPr sz="1800"/>
            </a:lvl2pPr>
            <a:lvl3pPr>
              <a:lnSpc>
                <a:spcPct val="130000"/>
              </a:lnSpc>
              <a:buFontTx/>
              <a:buBlip>
                <a:blip r:embed="rId4"/>
              </a:buBlip>
              <a:defRPr sz="1500"/>
            </a:lvl3pPr>
            <a:lvl4pPr>
              <a:lnSpc>
                <a:spcPct val="130000"/>
              </a:lnSpc>
              <a:buNone/>
              <a:defRPr sz="1200"/>
            </a:lvl4pPr>
            <a:lvl5pPr>
              <a:lnSpc>
                <a:spcPct val="130000"/>
              </a:lnSpc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77632" y="274638"/>
            <a:ext cx="8229600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9" name="그림 8" descr="4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39772" y="257835"/>
            <a:ext cx="642910" cy="710093"/>
          </a:xfrm>
          <a:prstGeom prst="rect">
            <a:avLst/>
          </a:prstGeom>
        </p:spPr>
      </p:pic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6655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85979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블로그\PPT 만들기\배경템플릿 만들기\길\그림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ko-KR" sz="1300">
                <a:solidFill>
                  <a:prstClr val="white">
                    <a:lumMod val="75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prstClr val="white">
                  <a:lumMod val="75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8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75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977632" y="274638"/>
            <a:ext cx="8229600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rgbClr val="F0E6DC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6" name="그림 5" descr="44.png"/>
          <p:cNvPicPr>
            <a:picLocks noChangeAspect="1"/>
          </p:cNvPicPr>
          <p:nvPr userDrawn="1"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339772" y="257835"/>
            <a:ext cx="642910" cy="71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78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30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SzPct val="150000"/>
              <a:buFontTx/>
              <a:buBlip>
                <a:blip r:embed="rId2"/>
              </a:buBlip>
              <a:defRPr sz="2000"/>
            </a:lvl1pPr>
            <a:lvl2pPr marL="800100" indent="-342900">
              <a:lnSpc>
                <a:spcPct val="130000"/>
              </a:lnSpc>
              <a:buFontTx/>
              <a:buBlip>
                <a:blip r:embed="rId3"/>
              </a:buBlip>
              <a:defRPr sz="1800"/>
            </a:lvl2pPr>
            <a:lvl3pPr>
              <a:lnSpc>
                <a:spcPct val="130000"/>
              </a:lnSpc>
              <a:buNone/>
              <a:defRPr sz="1500"/>
            </a:lvl3pPr>
            <a:lvl4pPr>
              <a:lnSpc>
                <a:spcPct val="130000"/>
              </a:lnSpc>
              <a:buNone/>
              <a:defRPr sz="1200"/>
            </a:lvl4pPr>
            <a:lvl5pPr>
              <a:lnSpc>
                <a:spcPct val="130000"/>
              </a:lnSpc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65988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블로그\PPT 만들기\배경템플릿 만들기\길\그림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ko-KR" sz="1300">
                <a:solidFill>
                  <a:prstClr val="white">
                    <a:lumMod val="75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prstClr val="white">
                  <a:lumMod val="75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8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75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827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309266"/>
      </p:ext>
    </p:extLst>
  </p:cSld>
  <p:clrMapOvr>
    <a:masterClrMapping/>
  </p:clrMapOvr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731450" cy="79690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ct val="130000"/>
              </a:lnSpc>
              <a:buFont typeface="Arial" panose="020B0604020202020204" pitchFamily="34" charset="0"/>
              <a:buChar char="•"/>
              <a:defRPr sz="16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67522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731450" cy="79690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4840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103893"/>
      </p:ext>
    </p:extLst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없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730800"/>
            <a:ext cx="8229600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469604"/>
      </p:ext>
    </p:extLst>
  </p:cSld>
  <p:clrMapOvr>
    <a:masterClrMapping/>
  </p:clrMapOvr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57216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5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742950" indent="-285750">
              <a:lnSpc>
                <a:spcPts val="3500"/>
              </a:lnSpc>
              <a:buSzPct val="120000"/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ts val="3500"/>
              </a:lnSpc>
              <a:buSzPct val="120000"/>
              <a:buFont typeface="Arial" panose="020B0604020202020204" pitchFamily="34" charset="0"/>
              <a:buChar char="•"/>
              <a:defRPr sz="1500"/>
            </a:lvl3pPr>
            <a:lvl4pPr marL="1600200" indent="-228600">
              <a:lnSpc>
                <a:spcPts val="3500"/>
              </a:lnSpc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ts val="35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190637"/>
      </p:ext>
    </p:extLst>
  </p:cSld>
  <p:clrMapOvr>
    <a:masterClrMapping/>
  </p:clrMapOvr>
  <p:hf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186766" cy="49117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SzPct val="150000"/>
              <a:buFont typeface="Arial" panose="020B0604020202020204" pitchFamily="34" charset="0"/>
              <a:buChar char="•"/>
              <a:defRPr sz="2000"/>
            </a:lvl1pPr>
            <a:lvl2pPr marL="799200" indent="-342000">
              <a:lnSpc>
                <a:spcPct val="130000"/>
              </a:lnSpc>
              <a:buSzPct val="120000"/>
              <a:buFont typeface="Arial" panose="020B0604020202020204" pitchFamily="34" charset="0"/>
              <a:buChar char="•"/>
              <a:defRPr sz="1800"/>
            </a:lvl2pPr>
            <a:lvl3pPr marL="1143000" indent="-228600">
              <a:lnSpc>
                <a:spcPct val="130000"/>
              </a:lnSpc>
              <a:buFont typeface="Arial" panose="020B0604020202020204" pitchFamily="34" charset="0"/>
              <a:buChar char="•"/>
              <a:defRPr sz="1500"/>
            </a:lvl3pPr>
            <a:lvl4pPr>
              <a:lnSpc>
                <a:spcPct val="130000"/>
              </a:lnSpc>
              <a:buFont typeface="Arial" panose="020B0604020202020204" pitchFamily="34" charset="0"/>
              <a:buChar char="•"/>
              <a:defRPr sz="1200"/>
            </a:lvl4pPr>
            <a:lvl5pPr>
              <a:lnSpc>
                <a:spcPct val="130000"/>
              </a:lnSpc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424698"/>
      </p:ext>
    </p:extLst>
  </p:cSld>
  <p:clrMapOvr>
    <a:masterClrMapping/>
  </p:clrMapOvr>
  <p:hf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805853"/>
      </p:ext>
    </p:extLst>
  </p:cSld>
  <p:clrMapOvr>
    <a:masterClrMapping/>
  </p:clrMapOvr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35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572164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buSzPct val="150000"/>
              <a:buFontTx/>
              <a:buBlip>
                <a:blip r:embed="rId2"/>
              </a:buBlip>
              <a:defRPr sz="2000"/>
            </a:lvl1pPr>
            <a:lvl2pPr>
              <a:lnSpc>
                <a:spcPts val="3500"/>
              </a:lnSpc>
              <a:buSzPct val="120000"/>
              <a:buFontTx/>
              <a:buBlip>
                <a:blip r:embed="rId3"/>
              </a:buBlip>
              <a:defRPr sz="1800"/>
            </a:lvl2pPr>
            <a:lvl3pPr>
              <a:lnSpc>
                <a:spcPts val="3500"/>
              </a:lnSpc>
              <a:buSzPct val="120000"/>
              <a:buFontTx/>
              <a:buBlip>
                <a:blip r:embed="rId4"/>
              </a:buBlip>
              <a:defRPr sz="1500"/>
            </a:lvl3pPr>
            <a:lvl4pPr>
              <a:lnSpc>
                <a:spcPts val="3500"/>
              </a:lnSpc>
              <a:defRPr sz="1200"/>
            </a:lvl4pPr>
            <a:lvl5pPr>
              <a:lnSpc>
                <a:spcPts val="3500"/>
              </a:lnSpc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9814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96550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4154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78215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20991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98405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57414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54235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1훈막대연필 R" panose="02020603020101020101" pitchFamily="18" charset="-127"/>
                <a:ea typeface="1훈막대연필 R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5B0A39-2EB7-44AD-8F74-21A6F48761C3}" type="datetime1">
              <a:rPr lang="ko-KR" altLang="en-US" smtClean="0">
                <a:solidFill>
                  <a:prstClr val="black"/>
                </a:solidFill>
              </a:rPr>
              <a:pPr/>
              <a:t>2017-02-19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15921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19530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214422"/>
            <a:ext cx="8186766" cy="4911741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SzPct val="150000"/>
              <a:buFontTx/>
              <a:buBlip>
                <a:blip r:embed="rId2"/>
              </a:buBlip>
              <a:defRPr sz="2000"/>
            </a:lvl1pPr>
            <a:lvl2pPr marL="799200" indent="-342000">
              <a:lnSpc>
                <a:spcPct val="130000"/>
              </a:lnSpc>
              <a:buSzPct val="120000"/>
              <a:buFontTx/>
              <a:buBlip>
                <a:blip r:embed="rId3"/>
              </a:buBlip>
              <a:defRPr sz="1800"/>
            </a:lvl2pPr>
            <a:lvl3pPr>
              <a:lnSpc>
                <a:spcPct val="130000"/>
              </a:lnSpc>
              <a:buFontTx/>
              <a:buBlip>
                <a:blip r:embed="rId4"/>
              </a:buBlip>
              <a:defRPr sz="1500"/>
            </a:lvl3pPr>
            <a:lvl4pPr>
              <a:lnSpc>
                <a:spcPct val="130000"/>
              </a:lnSpc>
              <a:buNone/>
              <a:defRPr sz="1200"/>
            </a:lvl4pPr>
            <a:lvl5pPr>
              <a:lnSpc>
                <a:spcPct val="130000"/>
              </a:lnSpc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77632" y="274638"/>
            <a:ext cx="8229600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9" name="그림 8" descr="4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39772" y="257835"/>
            <a:ext cx="642910" cy="710093"/>
          </a:xfrm>
          <a:prstGeom prst="rect">
            <a:avLst/>
          </a:prstGeom>
        </p:spPr>
      </p:pic>
      <p:sp>
        <p:nvSpPr>
          <p:cNvPr id="10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480310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28600" y="990600"/>
            <a:ext cx="42291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990600"/>
            <a:ext cx="42291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FBBB3-02E6-4F94-84AE-74F739F9D484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93754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ko-KR" altLang="en-US">
                <a:solidFill>
                  <a:srgbClr val="40458C"/>
                </a:solidFill>
              </a:rPr>
              <a:t>Web Programming</a:t>
            </a:r>
            <a:endParaRPr lang="en-US" altLang="ko-KR">
              <a:solidFill>
                <a:srgbClr val="40458C"/>
              </a:solidFill>
            </a:endParaRPr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497D5-ADF4-491A-85BA-FEF10CE2479B}" type="slidenum">
              <a:rPr>
                <a:solidFill>
                  <a:srgbClr val="40458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07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619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블로그\PPT 만들기\배경템플릿 만들기\길\그림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ko-KR" sz="1300"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8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75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977632" y="274638"/>
            <a:ext cx="8229600" cy="7254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kern="1200">
                <a:solidFill>
                  <a:srgbClr val="F0E6DC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6" name="그림 5" descr="44.png"/>
          <p:cNvPicPr>
            <a:picLocks noChangeAspect="1"/>
          </p:cNvPicPr>
          <p:nvPr userDrawn="1"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339772" y="257835"/>
            <a:ext cx="642910" cy="71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96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0E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SzPct val="100000"/>
        <a:buFontTx/>
        <a:buBlip>
          <a:blip r:embed="rId12"/>
        </a:buBlip>
        <a:defRPr sz="32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SzPct val="110000"/>
        <a:buFontTx/>
        <a:buBlip>
          <a:blip r:embed="rId13"/>
        </a:buBlip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0E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92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SzPct val="100000"/>
        <a:buFontTx/>
        <a:buBlip>
          <a:blip r:embed="rId12"/>
        </a:buBlip>
        <a:defRPr sz="32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SzPct val="110000"/>
        <a:buFontTx/>
        <a:buBlip>
          <a:blip r:embed="rId13"/>
        </a:buBlip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0E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SAC(SW Advanced Course) </a:t>
            </a:r>
            <a:r>
              <a:rPr lang="ko-KR" altLang="en-US" sz="130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기본</a:t>
            </a:r>
            <a:endParaRPr lang="ko-KR" altLang="en-US" sz="1300" dirty="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277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SzPct val="100000"/>
        <a:buFontTx/>
        <a:buBlip>
          <a:blip r:embed="rId12"/>
        </a:buBlip>
        <a:defRPr sz="32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SzPct val="110000"/>
        <a:buFontTx/>
        <a:buBlip>
          <a:blip r:embed="rId13"/>
        </a:buBlip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0E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88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SzPct val="100000"/>
        <a:buFontTx/>
        <a:buBlip>
          <a:blip r:embed="rId12"/>
        </a:buBlip>
        <a:defRPr sz="32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SzPct val="110000"/>
        <a:buFontTx/>
        <a:buBlip>
          <a:blip r:embed="rId13"/>
        </a:buBlip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0E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prstClr val="white">
                    <a:lumMod val="50000"/>
                  </a:prst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prstClr val="white">
                  <a:lumMod val="50000"/>
                </a:prst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altLang="ko-KR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90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SzPct val="100000"/>
        <a:buFontTx/>
        <a:buBlip>
          <a:blip r:embed="rId12"/>
        </a:buBlip>
        <a:defRPr sz="32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SzPct val="110000"/>
        <a:buFontTx/>
        <a:buBlip>
          <a:blip r:embed="rId13"/>
        </a:buBlip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SzPct val="110000"/>
        <a:buFontTx/>
        <a:buBlip>
          <a:blip r:embed="rId1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566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734" r:id="rId19"/>
    <p:sldLayoutId id="2147483735" r:id="rId20"/>
    <p:sldLayoutId id="2147483736" r:id="rId2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SzPct val="100000"/>
        <a:buFontTx/>
        <a:buBlip>
          <a:blip r:embed="rId23"/>
        </a:buBlip>
        <a:defRPr sz="32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SzPct val="110000"/>
        <a:buFontTx/>
        <a:buBlip>
          <a:blip r:embed="rId24"/>
        </a:buBlip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SzPct val="110000"/>
        <a:buFontTx/>
        <a:buBlip>
          <a:blip r:embed="rId2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SzPct val="110000"/>
        <a:buFontTx/>
        <a:buBlip>
          <a:blip r:embed="rId2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SzPct val="110000"/>
        <a:buFontTx/>
        <a:buBlip>
          <a:blip r:embed="rId2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1 : </a:t>
            </a:r>
            <a:r>
              <a:rPr lang="ko-KR" altLang="en-US" dirty="0"/>
              <a:t>프로젝트배분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프로젝트와 회사가 </a:t>
            </a:r>
            <a:r>
              <a:rPr lang="en-US" altLang="ko-KR" dirty="0"/>
              <a:t>N</a:t>
            </a:r>
            <a:r>
              <a:rPr lang="ko-KR" altLang="en-US" dirty="0"/>
              <a:t>개 있다</a:t>
            </a:r>
            <a:r>
              <a:rPr lang="en-US" altLang="ko-KR" dirty="0"/>
              <a:t>. </a:t>
            </a:r>
            <a:r>
              <a:rPr lang="ko-KR" altLang="en-US" dirty="0"/>
              <a:t>각 회사는 각 프로젝트의 </a:t>
            </a:r>
            <a:r>
              <a:rPr lang="ko-KR" altLang="en-US" dirty="0" err="1"/>
              <a:t>입찰가를</a:t>
            </a:r>
            <a:r>
              <a:rPr lang="ko-KR" altLang="en-US" dirty="0"/>
              <a:t> 제출한다</a:t>
            </a:r>
            <a:r>
              <a:rPr lang="en-US" altLang="ko-KR" dirty="0"/>
              <a:t>. </a:t>
            </a:r>
            <a:r>
              <a:rPr lang="ko-KR" altLang="en-US" dirty="0"/>
              <a:t>프로젝트를 한 회사에 하나씩 골고루 나누어 주고 싶다</a:t>
            </a:r>
            <a:r>
              <a:rPr lang="en-US" altLang="ko-KR" dirty="0"/>
              <a:t>. </a:t>
            </a:r>
            <a:r>
              <a:rPr lang="ko-KR" altLang="en-US"/>
              <a:t>총합이 최소가 </a:t>
            </a:r>
            <a:r>
              <a:rPr lang="ko-KR" altLang="en-US" dirty="0"/>
              <a:t>되도록 나누어 주고 싶다</a:t>
            </a:r>
            <a:r>
              <a:rPr lang="en-US" altLang="ko-KR" dirty="0"/>
              <a:t>. </a:t>
            </a:r>
            <a:r>
              <a:rPr lang="ko-KR" altLang="en-US" dirty="0"/>
              <a:t>최소 총합은 얼마가 되는가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N &lt; 11</a:t>
            </a:r>
            <a:endParaRPr lang="ko-KR" altLang="en-US" dirty="0"/>
          </a:p>
        </p:txBody>
      </p:sp>
      <p:sp>
        <p:nvSpPr>
          <p:cNvPr id="23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>
                <a:solidFill>
                  <a:prstClr val="white">
                    <a:lumMod val="50000"/>
                  </a:prstClr>
                </a:solidFill>
              </a:rPr>
              <a:pPr/>
              <a:t>1</a:t>
            </a:fld>
            <a:endParaRPr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3140968"/>
            <a:ext cx="266429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7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88 51 24 88 94 50 60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14 55 1 23 12 84 91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26 44 81 97 33 82 30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3 71 12 99 16 92 48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87 5 14 93 28 92 56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4 14 92 96 48 41 77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94 32 43 16 1 52 51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74096" y="314096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</a:rPr>
              <a:t>출력 </a:t>
            </a:r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>
                <a:solidFill>
                  <a:prstClr val="black"/>
                </a:solidFill>
              </a:rPr>
              <a:t>122 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38496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5251</TotalTime>
  <Words>46</Words>
  <Application>Microsoft Office PowerPoint</Application>
  <PresentationFormat>화면 슬라이드 쇼(4:3)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1</vt:i4>
      </vt:variant>
    </vt:vector>
  </HeadingPairs>
  <TitlesOfParts>
    <vt:vector size="13" baseType="lpstr">
      <vt:lpstr>1훈막대연필 R</vt:lpstr>
      <vt:lpstr>HY헤드라인M</vt:lpstr>
      <vt:lpstr>굴림</vt:lpstr>
      <vt:lpstr>맑은 고딕</vt:lpstr>
      <vt:lpstr>샘물체</vt:lpstr>
      <vt:lpstr>Arial</vt:lpstr>
      <vt:lpstr>2_Office 테마</vt:lpstr>
      <vt:lpstr>3_Office 테마</vt:lpstr>
      <vt:lpstr>4_Office 테마</vt:lpstr>
      <vt:lpstr>5_Office 테마</vt:lpstr>
      <vt:lpstr>6_Office 테마</vt:lpstr>
      <vt:lpstr>테마1</vt:lpstr>
      <vt:lpstr>실습1 : 프로젝트배분1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beeback</cp:lastModifiedBy>
  <cp:revision>236</cp:revision>
  <cp:lastPrinted>2013-08-06T13:40:23Z</cp:lastPrinted>
  <dcterms:created xsi:type="dcterms:W3CDTF">2013-07-16T07:15:56Z</dcterms:created>
  <dcterms:modified xsi:type="dcterms:W3CDTF">2017-02-19T14:19:56Z</dcterms:modified>
</cp:coreProperties>
</file>